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0"/>
  </p:notesMasterIdLst>
  <p:sldIdLst>
    <p:sldId id="275" r:id="rId2"/>
    <p:sldId id="666" r:id="rId3"/>
    <p:sldId id="332" r:id="rId4"/>
    <p:sldId id="667" r:id="rId5"/>
    <p:sldId id="668" r:id="rId6"/>
    <p:sldId id="510" r:id="rId7"/>
    <p:sldId id="644" r:id="rId8"/>
    <p:sldId id="645" r:id="rId9"/>
    <p:sldId id="511" r:id="rId10"/>
    <p:sldId id="646" r:id="rId11"/>
    <p:sldId id="647" r:id="rId12"/>
    <p:sldId id="648" r:id="rId13"/>
    <p:sldId id="649" r:id="rId14"/>
    <p:sldId id="650" r:id="rId15"/>
    <p:sldId id="651" r:id="rId16"/>
    <p:sldId id="652" r:id="rId17"/>
    <p:sldId id="653" r:id="rId18"/>
    <p:sldId id="654" r:id="rId19"/>
    <p:sldId id="655" r:id="rId20"/>
    <p:sldId id="656" r:id="rId21"/>
    <p:sldId id="657" r:id="rId22"/>
    <p:sldId id="658" r:id="rId23"/>
    <p:sldId id="659" r:id="rId24"/>
    <p:sldId id="660" r:id="rId25"/>
    <p:sldId id="661" r:id="rId26"/>
    <p:sldId id="664" r:id="rId27"/>
    <p:sldId id="665" r:id="rId28"/>
    <p:sldId id="669"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3337">
          <p15:clr>
            <a:srgbClr val="A4A3A4"/>
          </p15:clr>
        </p15:guide>
        <p15:guide id="2" pos="336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0000"/>
    <a:srgbClr val="99CC00"/>
    <a:srgbClr val="BF5955"/>
    <a:srgbClr val="66FF33"/>
    <a:srgbClr val="1F3A59"/>
    <a:srgbClr val="052547"/>
    <a:srgbClr val="50667E"/>
    <a:srgbClr val="003399"/>
    <a:srgbClr val="FEFFFE"/>
    <a:srgbClr val="E83E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5"/>
    <p:restoredTop sz="94722"/>
  </p:normalViewPr>
  <p:slideViewPr>
    <p:cSldViewPr snapToGrid="0" snapToObjects="1">
      <p:cViewPr>
        <p:scale>
          <a:sx n="50" d="100"/>
          <a:sy n="50" d="100"/>
        </p:scale>
        <p:origin x="-2320" y="-984"/>
      </p:cViewPr>
      <p:guideLst>
        <p:guide orient="horz" pos="3337"/>
        <p:guide pos="3361"/>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g>
</file>

<file path=ppt/media/image2.png>
</file>

<file path=ppt/media/image3.tiff>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613D5-12FD-CF49-B1D2-0AEEB0E1F1F3}" type="datetimeFigureOut">
              <a:rPr kumimoji="1" lang="zh-CN" altLang="en-US" smtClean="0"/>
              <a:t>2020-11-6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FD238A-32CE-EE40-BB24-BC138C77AEDC}" type="slidenum">
              <a:rPr kumimoji="1" lang="zh-CN" altLang="en-US" smtClean="0"/>
              <a:t>‹#›</a:t>
            </a:fld>
            <a:endParaRPr kumimoji="1" lang="zh-CN" altLang="en-US"/>
          </a:p>
        </p:txBody>
      </p:sp>
    </p:spTree>
    <p:extLst>
      <p:ext uri="{BB962C8B-B14F-4D97-AF65-F5344CB8AC3E}">
        <p14:creationId xmlns:p14="http://schemas.microsoft.com/office/powerpoint/2010/main" val="927206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幻灯片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8321" y="0"/>
            <a:ext cx="12175357" cy="6858000"/>
          </a:xfrm>
          <a:prstGeom prst="rect">
            <a:avLst/>
          </a:prstGeom>
        </p:spPr>
      </p:pic>
      <p:sp>
        <p:nvSpPr>
          <p:cNvPr id="14" name="文本占位符 50">
            <a:extLst>
              <a:ext uri="{FF2B5EF4-FFF2-40B4-BE49-F238E27FC236}">
                <a16:creationId xmlns="" xmlns:a16="http://schemas.microsoft.com/office/drawing/2014/main" id="{FFC82988-AC98-244F-B75B-A5D96F873D81}"/>
              </a:ext>
            </a:extLst>
          </p:cNvPr>
          <p:cNvSpPr>
            <a:spLocks noGrp="1"/>
          </p:cNvSpPr>
          <p:nvPr>
            <p:ph type="body" sz="quarter" idx="10" hasCustomPrompt="1"/>
          </p:nvPr>
        </p:nvSpPr>
        <p:spPr>
          <a:xfrm>
            <a:off x="1253502" y="1429680"/>
            <a:ext cx="6689770" cy="1319974"/>
          </a:xfrm>
        </p:spPr>
        <p:txBody>
          <a:bodyPr>
            <a:normAutofit/>
          </a:bodyPr>
          <a:lstStyle>
            <a:lvl1pPr marL="0" indent="0">
              <a:lnSpc>
                <a:spcPct val="100000"/>
              </a:lnSpc>
              <a:buNone/>
              <a:defRPr sz="3200" b="0" spc="300">
                <a:solidFill>
                  <a:schemeClr val="tx1"/>
                </a:solidFill>
                <a:latin typeface="微软雅黑" panose="020B0503020204020204" pitchFamily="34" charset="-122"/>
                <a:ea typeface="微软雅黑" panose="020B0503020204020204" pitchFamily="34" charset="-122"/>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kumimoji="1" lang="zh-CN" altLang="en-US" dirty="0"/>
              <a:t>北邮</a:t>
            </a:r>
            <a:r>
              <a:rPr kumimoji="1" lang="en-US" altLang="zh-CN" dirty="0"/>
              <a:t>&amp;</a:t>
            </a:r>
            <a:r>
              <a:rPr kumimoji="1" lang="zh-CN" altLang="en-US" dirty="0"/>
              <a:t>华为</a:t>
            </a:r>
            <a:endParaRPr kumimoji="1" lang="en-US" altLang="zh-CN" dirty="0"/>
          </a:p>
          <a:p>
            <a:pPr lvl="0"/>
            <a:r>
              <a:rPr kumimoji="1" lang="zh-CN" altLang="en-US" dirty="0"/>
              <a:t>第一期</a:t>
            </a:r>
            <a:r>
              <a:rPr kumimoji="1" lang="en-US" altLang="zh-CN" dirty="0"/>
              <a:t>XXXX</a:t>
            </a:r>
            <a:r>
              <a:rPr kumimoji="1" lang="zh-CN" altLang="en-US" dirty="0"/>
              <a:t>汇报</a:t>
            </a:r>
          </a:p>
        </p:txBody>
      </p:sp>
      <p:sp>
        <p:nvSpPr>
          <p:cNvPr id="15" name="Text Placeholder 7">
            <a:extLst>
              <a:ext uri="{FF2B5EF4-FFF2-40B4-BE49-F238E27FC236}">
                <a16:creationId xmlns="" xmlns:a16="http://schemas.microsoft.com/office/drawing/2014/main" id="{7F3DB8AC-5DE9-5548-8697-C9055F7FFCCB}"/>
              </a:ext>
            </a:extLst>
          </p:cNvPr>
          <p:cNvSpPr>
            <a:spLocks noGrp="1"/>
          </p:cNvSpPr>
          <p:nvPr>
            <p:ph type="body" sz="quarter" idx="11" hasCustomPrompt="1"/>
          </p:nvPr>
        </p:nvSpPr>
        <p:spPr>
          <a:xfrm>
            <a:off x="1336076" y="3669931"/>
            <a:ext cx="6535842" cy="1480457"/>
          </a:xfrm>
        </p:spPr>
        <p:txBody>
          <a:bodyPr lIns="0" tIns="0" rIns="0" bIns="0">
            <a:normAutofit/>
          </a:bodyPr>
          <a:lstStyle>
            <a:lvl1pPr marL="0" indent="0">
              <a:buNone/>
              <a:defRPr sz="1800"/>
            </a:lvl1pPr>
          </a:lstStyle>
          <a:p>
            <a:r>
              <a:rPr lang="zh-CN" altLang="en-US" dirty="0"/>
              <a:t>汇报人：</a:t>
            </a:r>
            <a:endParaRPr lang="en-US" altLang="zh-CN" dirty="0"/>
          </a:p>
          <a:p>
            <a:r>
              <a:rPr lang="zh-CN" altLang="en-US" dirty="0"/>
              <a:t>日期：</a:t>
            </a:r>
            <a:endParaRPr lang="en-US" dirty="0"/>
          </a:p>
        </p:txBody>
      </p:sp>
      <p:pic>
        <p:nvPicPr>
          <p:cNvPr id="17" name="图片 16">
            <a:extLst>
              <a:ext uri="{FF2B5EF4-FFF2-40B4-BE49-F238E27FC236}">
                <a16:creationId xmlns="" xmlns:a16="http://schemas.microsoft.com/office/drawing/2014/main" id="{2B936AF8-BF51-BC42-9F24-E90F4C464672}"/>
              </a:ext>
            </a:extLst>
          </p:cNvPr>
          <p:cNvPicPr>
            <a:picLocks noChangeAspect="1"/>
          </p:cNvPicPr>
          <p:nvPr userDrawn="1"/>
        </p:nvPicPr>
        <p:blipFill>
          <a:blip r:embed="rId4"/>
          <a:stretch>
            <a:fillRect/>
          </a:stretch>
        </p:blipFill>
        <p:spPr>
          <a:xfrm>
            <a:off x="10068075" y="6336530"/>
            <a:ext cx="1930165" cy="521470"/>
          </a:xfrm>
          <a:prstGeom prst="rect">
            <a:avLst/>
          </a:prstGeom>
        </p:spPr>
      </p:pic>
    </p:spTree>
    <p:extLst>
      <p:ext uri="{BB962C8B-B14F-4D97-AF65-F5344CB8AC3E}">
        <p14:creationId xmlns:p14="http://schemas.microsoft.com/office/powerpoint/2010/main" val="833920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多图">
    <p:spTree>
      <p:nvGrpSpPr>
        <p:cNvPr id="1" name=""/>
        <p:cNvGrpSpPr/>
        <p:nvPr/>
      </p:nvGrpSpPr>
      <p:grpSpPr>
        <a:xfrm>
          <a:off x="0" y="0"/>
          <a:ext cx="0" cy="0"/>
          <a:chOff x="0" y="0"/>
          <a:chExt cx="0" cy="0"/>
        </a:xfrm>
      </p:grpSpPr>
      <p:sp>
        <p:nvSpPr>
          <p:cNvPr id="8" name="图片占位符 7">
            <a:extLst>
              <a:ext uri="{FF2B5EF4-FFF2-40B4-BE49-F238E27FC236}">
                <a16:creationId xmlns="" xmlns:a16="http://schemas.microsoft.com/office/drawing/2014/main" id="{306074C6-4750-2A45-BDFC-3267D3D3A8CA}"/>
              </a:ext>
            </a:extLst>
          </p:cNvPr>
          <p:cNvSpPr>
            <a:spLocks noGrp="1"/>
          </p:cNvSpPr>
          <p:nvPr>
            <p:ph type="pic" sz="quarter" idx="13"/>
          </p:nvPr>
        </p:nvSpPr>
        <p:spPr>
          <a:xfrm>
            <a:off x="819726" y="1420611"/>
            <a:ext cx="2305840" cy="3539039"/>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9" name="日期占位符 3">
            <a:extLst>
              <a:ext uri="{FF2B5EF4-FFF2-40B4-BE49-F238E27FC236}">
                <a16:creationId xmlns="" xmlns:a16="http://schemas.microsoft.com/office/drawing/2014/main" id="{80FF6875-5F27-1340-A372-33D49F00CE38}"/>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10" name="灯片编号占位符 5">
            <a:extLst>
              <a:ext uri="{FF2B5EF4-FFF2-40B4-BE49-F238E27FC236}">
                <a16:creationId xmlns="" xmlns:a16="http://schemas.microsoft.com/office/drawing/2014/main" id="{24E84E0D-5612-214D-886A-62D43897598B}"/>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11" name="文本框 10">
            <a:extLst>
              <a:ext uri="{FF2B5EF4-FFF2-40B4-BE49-F238E27FC236}">
                <a16:creationId xmlns="" xmlns:a16="http://schemas.microsoft.com/office/drawing/2014/main" id="{7DC064A3-6657-0944-B443-057FCD6D57E0}"/>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12" name="直线连接符 11">
            <a:extLst>
              <a:ext uri="{FF2B5EF4-FFF2-40B4-BE49-F238E27FC236}">
                <a16:creationId xmlns="" xmlns:a16="http://schemas.microsoft.com/office/drawing/2014/main" id="{325162FA-9A0C-3445-96B9-4DBF5730A6DD}"/>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 xmlns:a16="http://schemas.microsoft.com/office/drawing/2014/main" id="{D499C294-CD26-594F-A3D0-126EF0E525B9}"/>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a:extLst>
              <a:ext uri="{FF2B5EF4-FFF2-40B4-BE49-F238E27FC236}">
                <a16:creationId xmlns="" xmlns:a16="http://schemas.microsoft.com/office/drawing/2014/main" id="{C6F931A6-20BA-DC40-A816-3E95F94C06C1}"/>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a:extLst>
              <a:ext uri="{FF2B5EF4-FFF2-40B4-BE49-F238E27FC236}">
                <a16:creationId xmlns="" xmlns:a16="http://schemas.microsoft.com/office/drawing/2014/main" id="{B85CA4F8-C121-B547-A174-3896CA22215B}"/>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a:extLst>
              <a:ext uri="{FF2B5EF4-FFF2-40B4-BE49-F238E27FC236}">
                <a16:creationId xmlns="" xmlns:a16="http://schemas.microsoft.com/office/drawing/2014/main" id="{1D9543E2-871A-BC49-ACEB-698200F6688C}"/>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 xmlns:a16="http://schemas.microsoft.com/office/drawing/2014/main" id="{C8C953AE-B047-874E-9EE3-0DFF8B581CBD}"/>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18" name="文本占位符 17">
            <a:extLst>
              <a:ext uri="{FF2B5EF4-FFF2-40B4-BE49-F238E27FC236}">
                <a16:creationId xmlns="" xmlns:a16="http://schemas.microsoft.com/office/drawing/2014/main" id="{B70B654A-9B91-D740-AE29-444A7CD6F721}"/>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5" name="图片占位符 7">
            <a:extLst>
              <a:ext uri="{FF2B5EF4-FFF2-40B4-BE49-F238E27FC236}">
                <a16:creationId xmlns="" xmlns:a16="http://schemas.microsoft.com/office/drawing/2014/main" id="{CB3D16A1-8EF3-044A-89D1-C318034D0C96}"/>
              </a:ext>
            </a:extLst>
          </p:cNvPr>
          <p:cNvSpPr>
            <a:spLocks noGrp="1"/>
          </p:cNvSpPr>
          <p:nvPr>
            <p:ph type="pic" sz="quarter" idx="17"/>
          </p:nvPr>
        </p:nvSpPr>
        <p:spPr>
          <a:xfrm>
            <a:off x="3568313" y="2509117"/>
            <a:ext cx="2305840" cy="3539039"/>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6" name="图片占位符 7">
            <a:extLst>
              <a:ext uri="{FF2B5EF4-FFF2-40B4-BE49-F238E27FC236}">
                <a16:creationId xmlns="" xmlns:a16="http://schemas.microsoft.com/office/drawing/2014/main" id="{785AD733-7C05-4F40-B053-1EFB422E5299}"/>
              </a:ext>
            </a:extLst>
          </p:cNvPr>
          <p:cNvSpPr>
            <a:spLocks noGrp="1"/>
          </p:cNvSpPr>
          <p:nvPr>
            <p:ph type="pic" sz="quarter" idx="18"/>
          </p:nvPr>
        </p:nvSpPr>
        <p:spPr>
          <a:xfrm>
            <a:off x="6316900" y="1420611"/>
            <a:ext cx="2305840" cy="3539039"/>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7" name="图片占位符 7">
            <a:extLst>
              <a:ext uri="{FF2B5EF4-FFF2-40B4-BE49-F238E27FC236}">
                <a16:creationId xmlns="" xmlns:a16="http://schemas.microsoft.com/office/drawing/2014/main" id="{DA9B1037-6CDD-254E-A61E-72CDF42EA0F4}"/>
              </a:ext>
            </a:extLst>
          </p:cNvPr>
          <p:cNvSpPr>
            <a:spLocks noGrp="1"/>
          </p:cNvSpPr>
          <p:nvPr>
            <p:ph type="pic" sz="quarter" idx="19"/>
          </p:nvPr>
        </p:nvSpPr>
        <p:spPr>
          <a:xfrm>
            <a:off x="9065486" y="2509117"/>
            <a:ext cx="2305840" cy="3539039"/>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3" name="文本占位符 2">
            <a:extLst>
              <a:ext uri="{FF2B5EF4-FFF2-40B4-BE49-F238E27FC236}">
                <a16:creationId xmlns="" xmlns:a16="http://schemas.microsoft.com/office/drawing/2014/main" id="{C8A9BD5F-B4B5-F044-BF29-48C68F93FEA7}"/>
              </a:ext>
            </a:extLst>
          </p:cNvPr>
          <p:cNvSpPr>
            <a:spLocks noGrp="1"/>
          </p:cNvSpPr>
          <p:nvPr>
            <p:ph type="body" sz="quarter" idx="20" hasCustomPrompt="1"/>
          </p:nvPr>
        </p:nvSpPr>
        <p:spPr>
          <a:xfrm>
            <a:off x="819726" y="5124535"/>
            <a:ext cx="2305840" cy="923611"/>
          </a:xfrm>
        </p:spPr>
        <p:txBody>
          <a:bodyPr>
            <a:noAutofit/>
          </a:bodyPr>
          <a:lstStyle>
            <a:lvl1pPr marL="0" indent="0">
              <a:buNone/>
              <a:defRPr sz="1600"/>
            </a:lvl1pPr>
            <a:lvl2pPr>
              <a:defRPr sz="1200"/>
            </a:lvl2pPr>
            <a:lvl3pPr>
              <a:defRPr sz="1200"/>
            </a:lvl3pPr>
            <a:lvl4pPr>
              <a:defRPr sz="1200"/>
            </a:lvl4pPr>
            <a:lvl5pPr>
              <a:defRPr sz="1200"/>
            </a:lvl5pPr>
          </a:lstStyle>
          <a:p>
            <a:pPr lvl="0"/>
            <a:r>
              <a:rPr kumimoji="1" lang="zh-CN" altLang="en-US" sz="1600" dirty="0"/>
              <a:t>插入文字</a:t>
            </a:r>
            <a:endParaRPr kumimoji="1" lang="zh-CN" altLang="en-US" dirty="0"/>
          </a:p>
        </p:txBody>
      </p:sp>
      <p:sp>
        <p:nvSpPr>
          <p:cNvPr id="28" name="文本占位符 2">
            <a:extLst>
              <a:ext uri="{FF2B5EF4-FFF2-40B4-BE49-F238E27FC236}">
                <a16:creationId xmlns="" xmlns:a16="http://schemas.microsoft.com/office/drawing/2014/main" id="{02A17045-A2BC-994D-96C1-C03807A3FD29}"/>
              </a:ext>
            </a:extLst>
          </p:cNvPr>
          <p:cNvSpPr>
            <a:spLocks noGrp="1"/>
          </p:cNvSpPr>
          <p:nvPr>
            <p:ph type="body" sz="quarter" idx="21" hasCustomPrompt="1"/>
          </p:nvPr>
        </p:nvSpPr>
        <p:spPr>
          <a:xfrm>
            <a:off x="3568313" y="1420611"/>
            <a:ext cx="2305840" cy="923611"/>
          </a:xfrm>
        </p:spPr>
        <p:txBody>
          <a:bodyPr>
            <a:noAutofit/>
          </a:bodyPr>
          <a:lstStyle>
            <a:lvl1pPr marL="0" indent="0">
              <a:buNone/>
              <a:defRPr sz="1600"/>
            </a:lvl1pPr>
            <a:lvl2pPr>
              <a:defRPr sz="1200"/>
            </a:lvl2pPr>
            <a:lvl3pPr>
              <a:defRPr sz="1200"/>
            </a:lvl3pPr>
            <a:lvl4pPr>
              <a:defRPr sz="1200"/>
            </a:lvl4pPr>
            <a:lvl5pPr>
              <a:defRPr sz="1200"/>
            </a:lvl5pPr>
          </a:lstStyle>
          <a:p>
            <a:pPr lvl="0"/>
            <a:r>
              <a:rPr kumimoji="1" lang="zh-CN" altLang="en-US" sz="1600" dirty="0"/>
              <a:t>插入文字</a:t>
            </a:r>
            <a:endParaRPr kumimoji="1" lang="zh-CN" altLang="en-US" dirty="0"/>
          </a:p>
        </p:txBody>
      </p:sp>
      <p:sp>
        <p:nvSpPr>
          <p:cNvPr id="29" name="文本占位符 2">
            <a:extLst>
              <a:ext uri="{FF2B5EF4-FFF2-40B4-BE49-F238E27FC236}">
                <a16:creationId xmlns="" xmlns:a16="http://schemas.microsoft.com/office/drawing/2014/main" id="{A25E0834-E8EE-8848-A2A6-823A14A15E95}"/>
              </a:ext>
            </a:extLst>
          </p:cNvPr>
          <p:cNvSpPr>
            <a:spLocks noGrp="1"/>
          </p:cNvSpPr>
          <p:nvPr>
            <p:ph type="body" sz="quarter" idx="22" hasCustomPrompt="1"/>
          </p:nvPr>
        </p:nvSpPr>
        <p:spPr>
          <a:xfrm>
            <a:off x="6316900" y="5124535"/>
            <a:ext cx="2305840" cy="923611"/>
          </a:xfrm>
        </p:spPr>
        <p:txBody>
          <a:bodyPr>
            <a:noAutofit/>
          </a:bodyPr>
          <a:lstStyle>
            <a:lvl1pPr marL="0" indent="0">
              <a:buNone/>
              <a:defRPr sz="1600"/>
            </a:lvl1pPr>
            <a:lvl2pPr>
              <a:defRPr sz="1200"/>
            </a:lvl2pPr>
            <a:lvl3pPr>
              <a:defRPr sz="1200"/>
            </a:lvl3pPr>
            <a:lvl4pPr>
              <a:defRPr sz="1200"/>
            </a:lvl4pPr>
            <a:lvl5pPr>
              <a:defRPr sz="1200"/>
            </a:lvl5pPr>
          </a:lstStyle>
          <a:p>
            <a:pPr lvl="0"/>
            <a:r>
              <a:rPr kumimoji="1" lang="zh-CN" altLang="en-US" sz="1600" dirty="0"/>
              <a:t>插入文字</a:t>
            </a:r>
            <a:endParaRPr kumimoji="1" lang="zh-CN" altLang="en-US" dirty="0"/>
          </a:p>
        </p:txBody>
      </p:sp>
      <p:sp>
        <p:nvSpPr>
          <p:cNvPr id="30" name="文本占位符 2">
            <a:extLst>
              <a:ext uri="{FF2B5EF4-FFF2-40B4-BE49-F238E27FC236}">
                <a16:creationId xmlns="" xmlns:a16="http://schemas.microsoft.com/office/drawing/2014/main" id="{64A1B8E1-0B58-B843-B23D-0871477A3F7E}"/>
              </a:ext>
            </a:extLst>
          </p:cNvPr>
          <p:cNvSpPr>
            <a:spLocks noGrp="1"/>
          </p:cNvSpPr>
          <p:nvPr>
            <p:ph type="body" sz="quarter" idx="23" hasCustomPrompt="1"/>
          </p:nvPr>
        </p:nvSpPr>
        <p:spPr>
          <a:xfrm>
            <a:off x="9065486" y="1420610"/>
            <a:ext cx="2305840" cy="923611"/>
          </a:xfrm>
        </p:spPr>
        <p:txBody>
          <a:bodyPr>
            <a:noAutofit/>
          </a:bodyPr>
          <a:lstStyle>
            <a:lvl1pPr marL="0" indent="0">
              <a:buNone/>
              <a:defRPr sz="1600"/>
            </a:lvl1pPr>
            <a:lvl2pPr>
              <a:defRPr sz="1200"/>
            </a:lvl2pPr>
            <a:lvl3pPr>
              <a:defRPr sz="1200"/>
            </a:lvl3pPr>
            <a:lvl4pPr>
              <a:defRPr sz="1200"/>
            </a:lvl4pPr>
            <a:lvl5pPr>
              <a:defRPr sz="1200"/>
            </a:lvl5pPr>
          </a:lstStyle>
          <a:p>
            <a:pPr lvl="0"/>
            <a:r>
              <a:rPr kumimoji="1" lang="zh-CN" altLang="en-US" sz="1600" dirty="0"/>
              <a:t>插入文字</a:t>
            </a:r>
            <a:endParaRPr kumimoji="1" lang="zh-CN" altLang="en-US" dirty="0"/>
          </a:p>
        </p:txBody>
      </p:sp>
    </p:spTree>
    <p:extLst>
      <p:ext uri="{BB962C8B-B14F-4D97-AF65-F5344CB8AC3E}">
        <p14:creationId xmlns:p14="http://schemas.microsoft.com/office/powerpoint/2010/main" val="611201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标题和图片-2">
    <p:spTree>
      <p:nvGrpSpPr>
        <p:cNvPr id="1" name=""/>
        <p:cNvGrpSpPr/>
        <p:nvPr/>
      </p:nvGrpSpPr>
      <p:grpSpPr>
        <a:xfrm>
          <a:off x="0" y="0"/>
          <a:ext cx="0" cy="0"/>
          <a:chOff x="0" y="0"/>
          <a:chExt cx="0" cy="0"/>
        </a:xfrm>
      </p:grpSpPr>
      <p:sp>
        <p:nvSpPr>
          <p:cNvPr id="22" name="内容占位符 2">
            <a:extLst>
              <a:ext uri="{FF2B5EF4-FFF2-40B4-BE49-F238E27FC236}">
                <a16:creationId xmlns="" xmlns:a16="http://schemas.microsoft.com/office/drawing/2014/main" id="{FF7BABF4-43D8-2F4F-A4ED-C7E5587EE453}"/>
              </a:ext>
            </a:extLst>
          </p:cNvPr>
          <p:cNvSpPr>
            <a:spLocks noGrp="1"/>
          </p:cNvSpPr>
          <p:nvPr>
            <p:ph idx="1"/>
          </p:nvPr>
        </p:nvSpPr>
        <p:spPr>
          <a:xfrm>
            <a:off x="819729" y="4845275"/>
            <a:ext cx="10552543" cy="1331687"/>
          </a:xfrm>
        </p:spPr>
        <p:txBody>
          <a:bodyPr>
            <a:normAutofit/>
          </a:bodyPr>
          <a:lstStyle>
            <a:lvl1pPr marL="0" indent="0" algn="just">
              <a:buNone/>
              <a:defRPr sz="1800">
                <a:solidFill>
                  <a:schemeClr val="tx1">
                    <a:lumMod val="85000"/>
                    <a:lumOff val="15000"/>
                  </a:schemeClr>
                </a:solidFill>
              </a:defRPr>
            </a:lvl1pPr>
            <a:lvl2pPr marL="457200" indent="0" algn="just">
              <a:buNone/>
              <a:defRPr sz="2000"/>
            </a:lvl2pPr>
            <a:lvl3pPr marL="914400" indent="0" algn="just">
              <a:buNone/>
              <a:defRPr sz="2000"/>
            </a:lvl3pPr>
            <a:lvl4pPr marL="1371600" indent="0" algn="just">
              <a:buNone/>
              <a:defRPr sz="2000"/>
            </a:lvl4pPr>
            <a:lvl5pPr marL="1828800" indent="0" algn="just">
              <a:buNone/>
              <a:defRPr sz="2000"/>
            </a:lvl5pPr>
          </a:lstStyle>
          <a:p>
            <a:pPr lvl="0"/>
            <a:r>
              <a:rPr kumimoji="1" lang="zh-CN" altLang="en-US" dirty="0"/>
              <a:t>单击此处编辑母版文本样式</a:t>
            </a:r>
            <a:endParaRPr kumimoji="1" lang="en-US" altLang="zh-CN" dirty="0"/>
          </a:p>
        </p:txBody>
      </p:sp>
      <p:sp>
        <p:nvSpPr>
          <p:cNvPr id="23" name="图片占位符 7">
            <a:extLst>
              <a:ext uri="{FF2B5EF4-FFF2-40B4-BE49-F238E27FC236}">
                <a16:creationId xmlns="" xmlns:a16="http://schemas.microsoft.com/office/drawing/2014/main" id="{A1CB9C66-E9C6-734F-82DE-A1EFCFFF292E}"/>
              </a:ext>
            </a:extLst>
          </p:cNvPr>
          <p:cNvSpPr>
            <a:spLocks noGrp="1"/>
          </p:cNvSpPr>
          <p:nvPr>
            <p:ph type="pic" sz="quarter" idx="13"/>
          </p:nvPr>
        </p:nvSpPr>
        <p:spPr>
          <a:xfrm>
            <a:off x="819730" y="1307912"/>
            <a:ext cx="3301199" cy="3300627"/>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6" name="日期占位符 3">
            <a:extLst>
              <a:ext uri="{FF2B5EF4-FFF2-40B4-BE49-F238E27FC236}">
                <a16:creationId xmlns="" xmlns:a16="http://schemas.microsoft.com/office/drawing/2014/main" id="{630EC3BF-8241-214A-B737-60A08B9F2DD7}"/>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27" name="灯片编号占位符 5">
            <a:extLst>
              <a:ext uri="{FF2B5EF4-FFF2-40B4-BE49-F238E27FC236}">
                <a16:creationId xmlns="" xmlns:a16="http://schemas.microsoft.com/office/drawing/2014/main" id="{D197CABB-3D76-E348-AE4C-E2CBE4D39648}"/>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28" name="文本框 27">
            <a:extLst>
              <a:ext uri="{FF2B5EF4-FFF2-40B4-BE49-F238E27FC236}">
                <a16:creationId xmlns="" xmlns:a16="http://schemas.microsoft.com/office/drawing/2014/main" id="{9F9F4C5F-869F-E746-8E5C-30C5438C30ED}"/>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29" name="直线连接符 28">
            <a:extLst>
              <a:ext uri="{FF2B5EF4-FFF2-40B4-BE49-F238E27FC236}">
                <a16:creationId xmlns="" xmlns:a16="http://schemas.microsoft.com/office/drawing/2014/main" id="{C7B6FA07-60C9-634F-8DC5-EF6ED9480D4B}"/>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 xmlns:a16="http://schemas.microsoft.com/office/drawing/2014/main" id="{2BDA323D-6F16-6F4B-817E-385429D41382}"/>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a:extLst>
              <a:ext uri="{FF2B5EF4-FFF2-40B4-BE49-F238E27FC236}">
                <a16:creationId xmlns="" xmlns:a16="http://schemas.microsoft.com/office/drawing/2014/main" id="{AA36A985-920B-FD4D-8621-6C03C168103F}"/>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a:extLst>
              <a:ext uri="{FF2B5EF4-FFF2-40B4-BE49-F238E27FC236}">
                <a16:creationId xmlns="" xmlns:a16="http://schemas.microsoft.com/office/drawing/2014/main" id="{22323A68-898E-114C-817C-BF699570C1AC}"/>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矩形 32">
            <a:extLst>
              <a:ext uri="{FF2B5EF4-FFF2-40B4-BE49-F238E27FC236}">
                <a16:creationId xmlns="" xmlns:a16="http://schemas.microsoft.com/office/drawing/2014/main" id="{63A4C61E-5E3F-3E49-8D54-28171864A190}"/>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标题 1">
            <a:extLst>
              <a:ext uri="{FF2B5EF4-FFF2-40B4-BE49-F238E27FC236}">
                <a16:creationId xmlns="" xmlns:a16="http://schemas.microsoft.com/office/drawing/2014/main" id="{B6A246FB-92D3-F547-ADE6-A25063A8E2DC}"/>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35" name="文本占位符 17">
            <a:extLst>
              <a:ext uri="{FF2B5EF4-FFF2-40B4-BE49-F238E27FC236}">
                <a16:creationId xmlns="" xmlns:a16="http://schemas.microsoft.com/office/drawing/2014/main" id="{1A309A3A-0926-3F42-B0C4-FCB0C1D3CFD3}"/>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14" name="图片占位符 7">
            <a:extLst>
              <a:ext uri="{FF2B5EF4-FFF2-40B4-BE49-F238E27FC236}">
                <a16:creationId xmlns="" xmlns:a16="http://schemas.microsoft.com/office/drawing/2014/main" id="{C57A569A-6ABE-7C4E-98CF-112822FD91FB}"/>
              </a:ext>
            </a:extLst>
          </p:cNvPr>
          <p:cNvSpPr>
            <a:spLocks noGrp="1"/>
          </p:cNvSpPr>
          <p:nvPr>
            <p:ph type="pic" sz="quarter" idx="15"/>
          </p:nvPr>
        </p:nvSpPr>
        <p:spPr>
          <a:xfrm>
            <a:off x="8071072" y="1307911"/>
            <a:ext cx="3301200" cy="3300627"/>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 name="矩形 1">
            <a:extLst>
              <a:ext uri="{FF2B5EF4-FFF2-40B4-BE49-F238E27FC236}">
                <a16:creationId xmlns="" xmlns:a16="http://schemas.microsoft.com/office/drawing/2014/main" id="{ED62826A-4640-9D4B-9064-229E8626870F}"/>
              </a:ext>
            </a:extLst>
          </p:cNvPr>
          <p:cNvSpPr/>
          <p:nvPr userDrawn="1"/>
        </p:nvSpPr>
        <p:spPr>
          <a:xfrm>
            <a:off x="4120929" y="1302650"/>
            <a:ext cx="3950143" cy="33006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41280711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空白页-有页眉页脚">
    <p:spTree>
      <p:nvGrpSpPr>
        <p:cNvPr id="1" name=""/>
        <p:cNvGrpSpPr/>
        <p:nvPr/>
      </p:nvGrpSpPr>
      <p:grpSpPr>
        <a:xfrm>
          <a:off x="0" y="0"/>
          <a:ext cx="0" cy="0"/>
          <a:chOff x="0" y="0"/>
          <a:chExt cx="0" cy="0"/>
        </a:xfrm>
      </p:grpSpPr>
      <p:sp>
        <p:nvSpPr>
          <p:cNvPr id="26" name="日期占位符 3">
            <a:extLst>
              <a:ext uri="{FF2B5EF4-FFF2-40B4-BE49-F238E27FC236}">
                <a16:creationId xmlns="" xmlns:a16="http://schemas.microsoft.com/office/drawing/2014/main" id="{630EC3BF-8241-214A-B737-60A08B9F2DD7}"/>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27" name="灯片编号占位符 5">
            <a:extLst>
              <a:ext uri="{FF2B5EF4-FFF2-40B4-BE49-F238E27FC236}">
                <a16:creationId xmlns="" xmlns:a16="http://schemas.microsoft.com/office/drawing/2014/main" id="{D197CABB-3D76-E348-AE4C-E2CBE4D39648}"/>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28" name="文本框 27">
            <a:extLst>
              <a:ext uri="{FF2B5EF4-FFF2-40B4-BE49-F238E27FC236}">
                <a16:creationId xmlns="" xmlns:a16="http://schemas.microsoft.com/office/drawing/2014/main" id="{9F9F4C5F-869F-E746-8E5C-30C5438C30ED}"/>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29" name="直线连接符 28">
            <a:extLst>
              <a:ext uri="{FF2B5EF4-FFF2-40B4-BE49-F238E27FC236}">
                <a16:creationId xmlns="" xmlns:a16="http://schemas.microsoft.com/office/drawing/2014/main" id="{C7B6FA07-60C9-634F-8DC5-EF6ED9480D4B}"/>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 xmlns:a16="http://schemas.microsoft.com/office/drawing/2014/main" id="{2BDA323D-6F16-6F4B-817E-385429D41382}"/>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a:extLst>
              <a:ext uri="{FF2B5EF4-FFF2-40B4-BE49-F238E27FC236}">
                <a16:creationId xmlns="" xmlns:a16="http://schemas.microsoft.com/office/drawing/2014/main" id="{AA36A985-920B-FD4D-8621-6C03C168103F}"/>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a:extLst>
              <a:ext uri="{FF2B5EF4-FFF2-40B4-BE49-F238E27FC236}">
                <a16:creationId xmlns="" xmlns:a16="http://schemas.microsoft.com/office/drawing/2014/main" id="{22323A68-898E-114C-817C-BF699570C1AC}"/>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矩形 32">
            <a:extLst>
              <a:ext uri="{FF2B5EF4-FFF2-40B4-BE49-F238E27FC236}">
                <a16:creationId xmlns="" xmlns:a16="http://schemas.microsoft.com/office/drawing/2014/main" id="{63A4C61E-5E3F-3E49-8D54-28171864A190}"/>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标题 1">
            <a:extLst>
              <a:ext uri="{FF2B5EF4-FFF2-40B4-BE49-F238E27FC236}">
                <a16:creationId xmlns="" xmlns:a16="http://schemas.microsoft.com/office/drawing/2014/main" id="{B6A246FB-92D3-F547-ADE6-A25063A8E2DC}"/>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35" name="文本占位符 17">
            <a:extLst>
              <a:ext uri="{FF2B5EF4-FFF2-40B4-BE49-F238E27FC236}">
                <a16:creationId xmlns="" xmlns:a16="http://schemas.microsoft.com/office/drawing/2014/main" id="{1A309A3A-0926-3F42-B0C4-FCB0C1D3CFD3}"/>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Tree>
    <p:extLst>
      <p:ext uri="{BB962C8B-B14F-4D97-AF65-F5344CB8AC3E}">
        <p14:creationId xmlns:p14="http://schemas.microsoft.com/office/powerpoint/2010/main" val="4219625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54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感谢页">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145F1158-B1AA-8F41-AF0A-FEA0EC1874AC}"/>
              </a:ext>
            </a:extLst>
          </p:cNvPr>
          <p:cNvSpPr>
            <a:spLocks noGrp="1"/>
          </p:cNvSpPr>
          <p:nvPr>
            <p:ph type="title" hasCustomPrompt="1"/>
          </p:nvPr>
        </p:nvSpPr>
        <p:spPr>
          <a:xfrm>
            <a:off x="618969" y="1467870"/>
            <a:ext cx="4747358" cy="2816080"/>
          </a:xfrm>
          <a:prstGeom prst="rect">
            <a:avLst/>
          </a:prstGeom>
        </p:spPr>
        <p:txBody>
          <a:bodyPr vert="horz" lIns="91440" tIns="45720" rIns="91440" bIns="45720" rtlCol="0" anchor="t">
            <a:normAutofit/>
          </a:bodyPr>
          <a:lstStyle>
            <a:lvl1pPr>
              <a:defRPr sz="5400" b="0" i="0" baseline="0">
                <a:solidFill>
                  <a:srgbClr val="A80000"/>
                </a:solidFill>
                <a:latin typeface="+mj-ea"/>
                <a:ea typeface="+mj-ea"/>
              </a:defRPr>
            </a:lvl1pPr>
          </a:lstStyle>
          <a:p>
            <a:r>
              <a:rPr lang="en-US" dirty="0"/>
              <a:t>T</a:t>
            </a:r>
            <a:r>
              <a:rPr lang="en-US" altLang="zh-CN" dirty="0"/>
              <a:t>hank you.</a:t>
            </a:r>
            <a:endParaRPr lang="en-US" dirty="0"/>
          </a:p>
        </p:txBody>
      </p:sp>
      <p:pic>
        <p:nvPicPr>
          <p:cNvPr id="6" name="Picture 7">
            <a:extLst>
              <a:ext uri="{FF2B5EF4-FFF2-40B4-BE49-F238E27FC236}">
                <a16:creationId xmlns="" xmlns:a16="http://schemas.microsoft.com/office/drawing/2014/main" id="{BA792140-33FB-E045-9071-EE8DB65F2A1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73676" y="4831652"/>
            <a:ext cx="1875600" cy="405914"/>
          </a:xfrm>
          <a:prstGeom prst="rect">
            <a:avLst/>
          </a:prstGeom>
        </p:spPr>
      </p:pic>
      <p:sp>
        <p:nvSpPr>
          <p:cNvPr id="7" name="矩形 6"/>
          <p:cNvSpPr/>
          <p:nvPr userDrawn="1"/>
        </p:nvSpPr>
        <p:spPr>
          <a:xfrm>
            <a:off x="0" y="4831652"/>
            <a:ext cx="12192000" cy="2026348"/>
          </a:xfrm>
          <a:prstGeom prst="rect">
            <a:avLst/>
          </a:prstGeom>
          <a:solidFill>
            <a:srgbClr val="FE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0" y="5606473"/>
            <a:ext cx="12192000" cy="1251527"/>
          </a:xfrm>
          <a:prstGeom prst="rect">
            <a:avLst/>
          </a:prstGeom>
          <a:solidFill>
            <a:srgbClr val="00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 xmlns:a16="http://schemas.microsoft.com/office/drawing/2014/main" id="{2B936AF8-BF51-BC42-9F24-E90F4C464672}"/>
              </a:ext>
            </a:extLst>
          </p:cNvPr>
          <p:cNvPicPr>
            <a:picLocks noChangeAspect="1"/>
          </p:cNvPicPr>
          <p:nvPr userDrawn="1"/>
        </p:nvPicPr>
        <p:blipFill>
          <a:blip r:embed="rId3"/>
          <a:stretch>
            <a:fillRect/>
          </a:stretch>
        </p:blipFill>
        <p:spPr>
          <a:xfrm>
            <a:off x="9849276" y="6232236"/>
            <a:ext cx="1930165" cy="521470"/>
          </a:xfrm>
          <a:prstGeom prst="rect">
            <a:avLst/>
          </a:prstGeom>
        </p:spPr>
      </p:pic>
    </p:spTree>
    <p:extLst>
      <p:ext uri="{BB962C8B-B14F-4D97-AF65-F5344CB8AC3E}">
        <p14:creationId xmlns:p14="http://schemas.microsoft.com/office/powerpoint/2010/main" val="3829540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8321" y="0"/>
            <a:ext cx="12175357" cy="6858000"/>
          </a:xfrm>
          <a:prstGeom prst="rect">
            <a:avLst/>
          </a:prstGeom>
        </p:spPr>
      </p:pic>
      <p:sp>
        <p:nvSpPr>
          <p:cNvPr id="7" name="矩形 6">
            <a:extLst>
              <a:ext uri="{FF2B5EF4-FFF2-40B4-BE49-F238E27FC236}">
                <a16:creationId xmlns="" xmlns:a16="http://schemas.microsoft.com/office/drawing/2014/main" id="{A5420129-9414-BF4B-BEA6-778A831EAC8A}"/>
              </a:ext>
            </a:extLst>
          </p:cNvPr>
          <p:cNvSpPr/>
          <p:nvPr userDrawn="1"/>
        </p:nvSpPr>
        <p:spPr>
          <a:xfrm>
            <a:off x="0" y="-1"/>
            <a:ext cx="12192000" cy="19759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 xmlns:a16="http://schemas.microsoft.com/office/drawing/2014/main" id="{E292C6DB-8218-6C4D-BB1C-31DD9B9729BF}"/>
              </a:ext>
            </a:extLst>
          </p:cNvPr>
          <p:cNvSpPr/>
          <p:nvPr userDrawn="1"/>
        </p:nvSpPr>
        <p:spPr>
          <a:xfrm>
            <a:off x="-1" y="5160579"/>
            <a:ext cx="12192000" cy="16974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 xmlns:a16="http://schemas.microsoft.com/office/drawing/2014/main" id="{7EF3F20D-D9A4-1F4E-BF6A-F27EA5A724E5}"/>
              </a:ext>
            </a:extLst>
          </p:cNvPr>
          <p:cNvSpPr/>
          <p:nvPr userDrawn="1"/>
        </p:nvSpPr>
        <p:spPr>
          <a:xfrm>
            <a:off x="-1" y="1975932"/>
            <a:ext cx="12192000" cy="3184647"/>
          </a:xfrm>
          <a:prstGeom prst="rect">
            <a:avLst/>
          </a:prstGeom>
          <a:solidFill>
            <a:srgbClr val="05254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标题 1">
            <a:extLst>
              <a:ext uri="{FF2B5EF4-FFF2-40B4-BE49-F238E27FC236}">
                <a16:creationId xmlns="" xmlns:a16="http://schemas.microsoft.com/office/drawing/2014/main" id="{B0EFD133-E4D5-7740-A8A1-E563A15B6500}"/>
              </a:ext>
            </a:extLst>
          </p:cNvPr>
          <p:cNvSpPr>
            <a:spLocks noGrp="1"/>
          </p:cNvSpPr>
          <p:nvPr>
            <p:ph type="title" hasCustomPrompt="1"/>
          </p:nvPr>
        </p:nvSpPr>
        <p:spPr>
          <a:xfrm>
            <a:off x="457974" y="615232"/>
            <a:ext cx="1992293" cy="410400"/>
          </a:xfrm>
        </p:spPr>
        <p:txBody>
          <a:bodyPr>
            <a:noAutofit/>
          </a:bodyPr>
          <a:lstStyle>
            <a:lvl1pPr algn="dist">
              <a:defRPr sz="2400" b="0">
                <a:solidFill>
                  <a:srgbClr val="052547"/>
                </a:solidFill>
                <a:latin typeface="+mj-ea"/>
                <a:ea typeface="+mj-ea"/>
              </a:defRPr>
            </a:lvl1pPr>
          </a:lstStyle>
          <a:p>
            <a:r>
              <a:rPr kumimoji="1" lang="zh-CN" altLang="en-US" dirty="0"/>
              <a:t>目录</a:t>
            </a:r>
          </a:p>
        </p:txBody>
      </p:sp>
      <p:sp>
        <p:nvSpPr>
          <p:cNvPr id="11" name="文本占位符 11">
            <a:extLst>
              <a:ext uri="{FF2B5EF4-FFF2-40B4-BE49-F238E27FC236}">
                <a16:creationId xmlns="" xmlns:a16="http://schemas.microsoft.com/office/drawing/2014/main" id="{121D688B-0D00-0C48-AE1D-336D131BC907}"/>
              </a:ext>
            </a:extLst>
          </p:cNvPr>
          <p:cNvSpPr>
            <a:spLocks noGrp="1"/>
          </p:cNvSpPr>
          <p:nvPr>
            <p:ph type="body" sz="quarter" idx="13" hasCustomPrompt="1"/>
          </p:nvPr>
        </p:nvSpPr>
        <p:spPr>
          <a:xfrm>
            <a:off x="457974" y="1099559"/>
            <a:ext cx="1992293" cy="238175"/>
          </a:xfrm>
        </p:spPr>
        <p:txBody>
          <a:bodyPr>
            <a:noAutofit/>
          </a:bodyPr>
          <a:lstStyle>
            <a:lvl1pPr marL="0" indent="0" algn="dist">
              <a:buNone/>
              <a:defRPr sz="1400" baseline="0">
                <a:solidFill>
                  <a:srgbClr val="052547"/>
                </a:solidFill>
                <a:latin typeface="+mj-ea"/>
                <a:ea typeface="+mj-ea"/>
              </a:defRPr>
            </a:lvl1pPr>
          </a:lstStyle>
          <a:p>
            <a:r>
              <a:rPr kumimoji="1" lang="en-US" altLang="zh-CN" sz="1800" dirty="0"/>
              <a:t>CONTENTS</a:t>
            </a:r>
            <a:endParaRPr kumimoji="1" lang="zh-CN" altLang="en-US" sz="1800" dirty="0"/>
          </a:p>
        </p:txBody>
      </p:sp>
      <p:sp>
        <p:nvSpPr>
          <p:cNvPr id="12" name="矩形 11">
            <a:extLst>
              <a:ext uri="{FF2B5EF4-FFF2-40B4-BE49-F238E27FC236}">
                <a16:creationId xmlns="" xmlns:a16="http://schemas.microsoft.com/office/drawing/2014/main" id="{58F83DE6-ADB1-8741-AC3E-57C6B34F465C}"/>
              </a:ext>
            </a:extLst>
          </p:cNvPr>
          <p:cNvSpPr/>
          <p:nvPr userDrawn="1"/>
        </p:nvSpPr>
        <p:spPr>
          <a:xfrm>
            <a:off x="186849" y="615232"/>
            <a:ext cx="106662" cy="722502"/>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6A21DB9C-A047-5C42-8683-35B03A3D6511}"/>
              </a:ext>
            </a:extLst>
          </p:cNvPr>
          <p:cNvSpPr/>
          <p:nvPr userDrawn="1"/>
        </p:nvSpPr>
        <p:spPr>
          <a:xfrm rot="18900000">
            <a:off x="1764630" y="2621774"/>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占位符 17">
            <a:extLst>
              <a:ext uri="{FF2B5EF4-FFF2-40B4-BE49-F238E27FC236}">
                <a16:creationId xmlns="" xmlns:a16="http://schemas.microsoft.com/office/drawing/2014/main" id="{D81DC87D-D7FF-AD46-9B9D-044835834035}"/>
              </a:ext>
            </a:extLst>
          </p:cNvPr>
          <p:cNvSpPr>
            <a:spLocks noGrp="1"/>
          </p:cNvSpPr>
          <p:nvPr>
            <p:ph type="body" sz="quarter" idx="14" hasCustomPrompt="1"/>
          </p:nvPr>
        </p:nvSpPr>
        <p:spPr>
          <a:xfrm>
            <a:off x="1718711" y="2753331"/>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19" name="文本占位符 28">
            <a:extLst>
              <a:ext uri="{FF2B5EF4-FFF2-40B4-BE49-F238E27FC236}">
                <a16:creationId xmlns="" xmlns:a16="http://schemas.microsoft.com/office/drawing/2014/main" id="{14C5B5DF-BF5E-7247-BEA3-5CAA1291E735}"/>
              </a:ext>
            </a:extLst>
          </p:cNvPr>
          <p:cNvSpPr>
            <a:spLocks noGrp="1"/>
          </p:cNvSpPr>
          <p:nvPr>
            <p:ph type="body" sz="quarter" idx="18" hasCustomPrompt="1"/>
          </p:nvPr>
        </p:nvSpPr>
        <p:spPr>
          <a:xfrm>
            <a:off x="1718711" y="3535670"/>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0" name="文本占位符 28">
            <a:extLst>
              <a:ext uri="{FF2B5EF4-FFF2-40B4-BE49-F238E27FC236}">
                <a16:creationId xmlns="" xmlns:a16="http://schemas.microsoft.com/office/drawing/2014/main" id="{5D43FBC4-C7A6-D24A-ABD3-F6B0236C7963}"/>
              </a:ext>
            </a:extLst>
          </p:cNvPr>
          <p:cNvSpPr>
            <a:spLocks noGrp="1"/>
          </p:cNvSpPr>
          <p:nvPr>
            <p:ph type="body" sz="quarter" idx="19" hasCustomPrompt="1"/>
          </p:nvPr>
        </p:nvSpPr>
        <p:spPr>
          <a:xfrm>
            <a:off x="1718711"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1" name="圆角矩形 20">
            <a:extLst>
              <a:ext uri="{FF2B5EF4-FFF2-40B4-BE49-F238E27FC236}">
                <a16:creationId xmlns="" xmlns:a16="http://schemas.microsoft.com/office/drawing/2014/main" id="{2DE1AA57-857B-7749-A3CF-03D6FE8A18F4}"/>
              </a:ext>
            </a:extLst>
          </p:cNvPr>
          <p:cNvSpPr/>
          <p:nvPr userDrawn="1"/>
        </p:nvSpPr>
        <p:spPr>
          <a:xfrm rot="18900000">
            <a:off x="5189366" y="2621775"/>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占位符 17">
            <a:extLst>
              <a:ext uri="{FF2B5EF4-FFF2-40B4-BE49-F238E27FC236}">
                <a16:creationId xmlns="" xmlns:a16="http://schemas.microsoft.com/office/drawing/2014/main" id="{E79E1634-C154-6F42-9BF5-9DC55C7E609B}"/>
              </a:ext>
            </a:extLst>
          </p:cNvPr>
          <p:cNvSpPr>
            <a:spLocks noGrp="1"/>
          </p:cNvSpPr>
          <p:nvPr>
            <p:ph type="body" sz="quarter" idx="20" hasCustomPrompt="1"/>
          </p:nvPr>
        </p:nvSpPr>
        <p:spPr>
          <a:xfrm>
            <a:off x="5143447"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3" name="文本占位符 28">
            <a:extLst>
              <a:ext uri="{FF2B5EF4-FFF2-40B4-BE49-F238E27FC236}">
                <a16:creationId xmlns="" xmlns:a16="http://schemas.microsoft.com/office/drawing/2014/main" id="{699BFE45-B39B-874F-A80B-092992FD5A58}"/>
              </a:ext>
            </a:extLst>
          </p:cNvPr>
          <p:cNvSpPr>
            <a:spLocks noGrp="1"/>
          </p:cNvSpPr>
          <p:nvPr>
            <p:ph type="body" sz="quarter" idx="21" hasCustomPrompt="1"/>
          </p:nvPr>
        </p:nvSpPr>
        <p:spPr>
          <a:xfrm>
            <a:off x="5143447" y="3535671"/>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4" name="文本占位符 28">
            <a:extLst>
              <a:ext uri="{FF2B5EF4-FFF2-40B4-BE49-F238E27FC236}">
                <a16:creationId xmlns="" xmlns:a16="http://schemas.microsoft.com/office/drawing/2014/main" id="{6F2B2D86-5038-B846-BE3B-75D8AD4D1758}"/>
              </a:ext>
            </a:extLst>
          </p:cNvPr>
          <p:cNvSpPr>
            <a:spLocks noGrp="1"/>
          </p:cNvSpPr>
          <p:nvPr>
            <p:ph type="body" sz="quarter" idx="22" hasCustomPrompt="1"/>
          </p:nvPr>
        </p:nvSpPr>
        <p:spPr>
          <a:xfrm>
            <a:off x="5143447" y="3957596"/>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5" name="圆角矩形 24">
            <a:extLst>
              <a:ext uri="{FF2B5EF4-FFF2-40B4-BE49-F238E27FC236}">
                <a16:creationId xmlns="" xmlns:a16="http://schemas.microsoft.com/office/drawing/2014/main" id="{70142FA7-976A-5744-BA3A-E9343E2130AA}"/>
              </a:ext>
            </a:extLst>
          </p:cNvPr>
          <p:cNvSpPr/>
          <p:nvPr userDrawn="1"/>
        </p:nvSpPr>
        <p:spPr>
          <a:xfrm rot="18900000">
            <a:off x="8526915" y="2621774"/>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文本占位符 17">
            <a:extLst>
              <a:ext uri="{FF2B5EF4-FFF2-40B4-BE49-F238E27FC236}">
                <a16:creationId xmlns="" xmlns:a16="http://schemas.microsoft.com/office/drawing/2014/main" id="{2B8DCAE3-753F-9642-B93E-166D1C677447}"/>
              </a:ext>
            </a:extLst>
          </p:cNvPr>
          <p:cNvSpPr>
            <a:spLocks noGrp="1"/>
          </p:cNvSpPr>
          <p:nvPr>
            <p:ph type="body" sz="quarter" idx="23" hasCustomPrompt="1"/>
          </p:nvPr>
        </p:nvSpPr>
        <p:spPr>
          <a:xfrm>
            <a:off x="8480996" y="2753331"/>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7" name="文本占位符 28">
            <a:extLst>
              <a:ext uri="{FF2B5EF4-FFF2-40B4-BE49-F238E27FC236}">
                <a16:creationId xmlns="" xmlns:a16="http://schemas.microsoft.com/office/drawing/2014/main" id="{8AB71BBB-5072-A84B-BB57-824CEE38F36E}"/>
              </a:ext>
            </a:extLst>
          </p:cNvPr>
          <p:cNvSpPr>
            <a:spLocks noGrp="1"/>
          </p:cNvSpPr>
          <p:nvPr>
            <p:ph type="body" sz="quarter" idx="24" hasCustomPrompt="1"/>
          </p:nvPr>
        </p:nvSpPr>
        <p:spPr>
          <a:xfrm>
            <a:off x="8480996" y="3535670"/>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8" name="文本占位符 28">
            <a:extLst>
              <a:ext uri="{FF2B5EF4-FFF2-40B4-BE49-F238E27FC236}">
                <a16:creationId xmlns="" xmlns:a16="http://schemas.microsoft.com/office/drawing/2014/main" id="{500CB88C-5CD9-D04F-B1A4-63F8206607CB}"/>
              </a:ext>
            </a:extLst>
          </p:cNvPr>
          <p:cNvSpPr>
            <a:spLocks noGrp="1"/>
          </p:cNvSpPr>
          <p:nvPr>
            <p:ph type="body" sz="quarter" idx="25" hasCustomPrompt="1"/>
          </p:nvPr>
        </p:nvSpPr>
        <p:spPr>
          <a:xfrm>
            <a:off x="8480996"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9" name="文本框 28">
            <a:extLst>
              <a:ext uri="{FF2B5EF4-FFF2-40B4-BE49-F238E27FC236}">
                <a16:creationId xmlns="" xmlns:a16="http://schemas.microsoft.com/office/drawing/2014/main" id="{5091049F-8ED1-8E41-A452-7F2080425A7D}"/>
              </a:ext>
            </a:extLst>
          </p:cNvPr>
          <p:cNvSpPr txBox="1"/>
          <p:nvPr userDrawn="1"/>
        </p:nvSpPr>
        <p:spPr>
          <a:xfrm>
            <a:off x="9139430" y="5524632"/>
            <a:ext cx="2667718" cy="1019959"/>
          </a:xfrm>
          <a:prstGeom prst="rect">
            <a:avLst/>
          </a:prstGeom>
          <a:noFill/>
        </p:spPr>
        <p:txBody>
          <a:bodyPr wrap="none" rtlCol="0">
            <a:spAutoFit/>
          </a:bodyPr>
          <a:lstStyle/>
          <a:p>
            <a:pPr>
              <a:lnSpc>
                <a:spcPct val="150000"/>
              </a:lnSpc>
            </a:pPr>
            <a:r>
              <a:rPr kumimoji="1" lang="zh-CN" altLang="en-US" sz="1400" dirty="0">
                <a:solidFill>
                  <a:schemeClr val="bg1">
                    <a:lumMod val="65000"/>
                  </a:schemeClr>
                </a:solidFill>
              </a:rPr>
              <a:t>北邮校风：团结 勤奋 严谨 创新</a:t>
            </a:r>
          </a:p>
          <a:p>
            <a:pPr>
              <a:lnSpc>
                <a:spcPct val="150000"/>
              </a:lnSpc>
            </a:pPr>
            <a:r>
              <a:rPr kumimoji="1" lang="zh-CN" altLang="en-US" sz="1400" dirty="0">
                <a:solidFill>
                  <a:schemeClr val="bg1">
                    <a:lumMod val="65000"/>
                  </a:schemeClr>
                </a:solidFill>
              </a:rPr>
              <a:t>北邮校训：厚德博学  敬业乐群</a:t>
            </a:r>
          </a:p>
          <a:p>
            <a:pPr>
              <a:lnSpc>
                <a:spcPct val="150000"/>
              </a:lnSpc>
            </a:pPr>
            <a:r>
              <a:rPr kumimoji="1" lang="zh-CN" altLang="en-US" sz="1400" dirty="0">
                <a:solidFill>
                  <a:schemeClr val="bg1">
                    <a:lumMod val="65000"/>
                  </a:schemeClr>
                </a:solidFill>
              </a:rPr>
              <a:t>北邮精神：崇尚奉献  追求卓越</a:t>
            </a:r>
          </a:p>
        </p:txBody>
      </p:sp>
    </p:spTree>
    <p:extLst>
      <p:ext uri="{BB962C8B-B14F-4D97-AF65-F5344CB8AC3E}">
        <p14:creationId xmlns:p14="http://schemas.microsoft.com/office/powerpoint/2010/main" val="934769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8321" y="0"/>
            <a:ext cx="12175357" cy="6858000"/>
          </a:xfrm>
          <a:prstGeom prst="rect">
            <a:avLst/>
          </a:prstGeom>
        </p:spPr>
      </p:pic>
      <p:sp>
        <p:nvSpPr>
          <p:cNvPr id="7" name="矩形 6">
            <a:extLst>
              <a:ext uri="{FF2B5EF4-FFF2-40B4-BE49-F238E27FC236}">
                <a16:creationId xmlns="" xmlns:a16="http://schemas.microsoft.com/office/drawing/2014/main" id="{A5420129-9414-BF4B-BEA6-778A831EAC8A}"/>
              </a:ext>
            </a:extLst>
          </p:cNvPr>
          <p:cNvSpPr/>
          <p:nvPr userDrawn="1"/>
        </p:nvSpPr>
        <p:spPr>
          <a:xfrm>
            <a:off x="0" y="-1"/>
            <a:ext cx="12192000" cy="19759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 xmlns:a16="http://schemas.microsoft.com/office/drawing/2014/main" id="{E292C6DB-8218-6C4D-BB1C-31DD9B9729BF}"/>
              </a:ext>
            </a:extLst>
          </p:cNvPr>
          <p:cNvSpPr/>
          <p:nvPr userDrawn="1"/>
        </p:nvSpPr>
        <p:spPr>
          <a:xfrm>
            <a:off x="-1" y="5160579"/>
            <a:ext cx="12192000" cy="16974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 xmlns:a16="http://schemas.microsoft.com/office/drawing/2014/main" id="{7EF3F20D-D9A4-1F4E-BF6A-F27EA5A724E5}"/>
              </a:ext>
            </a:extLst>
          </p:cNvPr>
          <p:cNvSpPr/>
          <p:nvPr userDrawn="1"/>
        </p:nvSpPr>
        <p:spPr>
          <a:xfrm>
            <a:off x="-1" y="1975932"/>
            <a:ext cx="12192000" cy="3184647"/>
          </a:xfrm>
          <a:prstGeom prst="rect">
            <a:avLst/>
          </a:prstGeom>
          <a:solidFill>
            <a:srgbClr val="05254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标题 1">
            <a:extLst>
              <a:ext uri="{FF2B5EF4-FFF2-40B4-BE49-F238E27FC236}">
                <a16:creationId xmlns="" xmlns:a16="http://schemas.microsoft.com/office/drawing/2014/main" id="{B0EFD133-E4D5-7740-A8A1-E563A15B6500}"/>
              </a:ext>
            </a:extLst>
          </p:cNvPr>
          <p:cNvSpPr>
            <a:spLocks noGrp="1"/>
          </p:cNvSpPr>
          <p:nvPr>
            <p:ph type="title" hasCustomPrompt="1"/>
          </p:nvPr>
        </p:nvSpPr>
        <p:spPr>
          <a:xfrm>
            <a:off x="457974" y="615232"/>
            <a:ext cx="1992293" cy="410400"/>
          </a:xfrm>
        </p:spPr>
        <p:txBody>
          <a:bodyPr>
            <a:noAutofit/>
          </a:bodyPr>
          <a:lstStyle>
            <a:lvl1pPr algn="dist">
              <a:defRPr sz="2400" b="0">
                <a:solidFill>
                  <a:srgbClr val="052547"/>
                </a:solidFill>
                <a:latin typeface="+mj-ea"/>
                <a:ea typeface="+mj-ea"/>
              </a:defRPr>
            </a:lvl1pPr>
          </a:lstStyle>
          <a:p>
            <a:r>
              <a:rPr kumimoji="1" lang="zh-CN" altLang="en-US" dirty="0"/>
              <a:t>目录</a:t>
            </a:r>
          </a:p>
        </p:txBody>
      </p:sp>
      <p:sp>
        <p:nvSpPr>
          <p:cNvPr id="11" name="文本占位符 11">
            <a:extLst>
              <a:ext uri="{FF2B5EF4-FFF2-40B4-BE49-F238E27FC236}">
                <a16:creationId xmlns="" xmlns:a16="http://schemas.microsoft.com/office/drawing/2014/main" id="{121D688B-0D00-0C48-AE1D-336D131BC907}"/>
              </a:ext>
            </a:extLst>
          </p:cNvPr>
          <p:cNvSpPr>
            <a:spLocks noGrp="1"/>
          </p:cNvSpPr>
          <p:nvPr>
            <p:ph type="body" sz="quarter" idx="13" hasCustomPrompt="1"/>
          </p:nvPr>
        </p:nvSpPr>
        <p:spPr>
          <a:xfrm>
            <a:off x="457974" y="1099559"/>
            <a:ext cx="1992293" cy="238175"/>
          </a:xfrm>
        </p:spPr>
        <p:txBody>
          <a:bodyPr>
            <a:noAutofit/>
          </a:bodyPr>
          <a:lstStyle>
            <a:lvl1pPr marL="0" indent="0" algn="dist">
              <a:buNone/>
              <a:defRPr sz="1400" baseline="0">
                <a:solidFill>
                  <a:srgbClr val="052547"/>
                </a:solidFill>
                <a:latin typeface="+mj-ea"/>
                <a:ea typeface="+mj-ea"/>
              </a:defRPr>
            </a:lvl1pPr>
          </a:lstStyle>
          <a:p>
            <a:r>
              <a:rPr kumimoji="1" lang="en-US" altLang="zh-CN" sz="1800" dirty="0"/>
              <a:t>CONTENTS</a:t>
            </a:r>
            <a:endParaRPr kumimoji="1" lang="zh-CN" altLang="en-US" sz="1800" dirty="0"/>
          </a:p>
        </p:txBody>
      </p:sp>
      <p:sp>
        <p:nvSpPr>
          <p:cNvPr id="12" name="矩形 11">
            <a:extLst>
              <a:ext uri="{FF2B5EF4-FFF2-40B4-BE49-F238E27FC236}">
                <a16:creationId xmlns="" xmlns:a16="http://schemas.microsoft.com/office/drawing/2014/main" id="{58F83DE6-ADB1-8741-AC3E-57C6B34F465C}"/>
              </a:ext>
            </a:extLst>
          </p:cNvPr>
          <p:cNvSpPr/>
          <p:nvPr userDrawn="1"/>
        </p:nvSpPr>
        <p:spPr>
          <a:xfrm>
            <a:off x="186849" y="615232"/>
            <a:ext cx="106662" cy="722502"/>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6A21DB9C-A047-5C42-8683-35B03A3D6511}"/>
              </a:ext>
            </a:extLst>
          </p:cNvPr>
          <p:cNvSpPr/>
          <p:nvPr userDrawn="1"/>
        </p:nvSpPr>
        <p:spPr>
          <a:xfrm rot="18900000">
            <a:off x="1316431"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占位符 17">
            <a:extLst>
              <a:ext uri="{FF2B5EF4-FFF2-40B4-BE49-F238E27FC236}">
                <a16:creationId xmlns="" xmlns:a16="http://schemas.microsoft.com/office/drawing/2014/main" id="{D81DC87D-D7FF-AD46-9B9D-044835834035}"/>
              </a:ext>
            </a:extLst>
          </p:cNvPr>
          <p:cNvSpPr>
            <a:spLocks noGrp="1"/>
          </p:cNvSpPr>
          <p:nvPr>
            <p:ph type="body" sz="quarter" idx="14" hasCustomPrompt="1"/>
          </p:nvPr>
        </p:nvSpPr>
        <p:spPr>
          <a:xfrm>
            <a:off x="1270512"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19" name="文本占位符 28">
            <a:extLst>
              <a:ext uri="{FF2B5EF4-FFF2-40B4-BE49-F238E27FC236}">
                <a16:creationId xmlns="" xmlns:a16="http://schemas.microsoft.com/office/drawing/2014/main" id="{14C5B5DF-BF5E-7247-BEA3-5CAA1291E735}"/>
              </a:ext>
            </a:extLst>
          </p:cNvPr>
          <p:cNvSpPr>
            <a:spLocks noGrp="1"/>
          </p:cNvSpPr>
          <p:nvPr>
            <p:ph type="body" sz="quarter" idx="18" hasCustomPrompt="1"/>
          </p:nvPr>
        </p:nvSpPr>
        <p:spPr>
          <a:xfrm>
            <a:off x="1270512" y="3535670"/>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0" name="文本占位符 28">
            <a:extLst>
              <a:ext uri="{FF2B5EF4-FFF2-40B4-BE49-F238E27FC236}">
                <a16:creationId xmlns="" xmlns:a16="http://schemas.microsoft.com/office/drawing/2014/main" id="{5D43FBC4-C7A6-D24A-ABD3-F6B0236C7963}"/>
              </a:ext>
            </a:extLst>
          </p:cNvPr>
          <p:cNvSpPr>
            <a:spLocks noGrp="1"/>
          </p:cNvSpPr>
          <p:nvPr>
            <p:ph type="body" sz="quarter" idx="19" hasCustomPrompt="1"/>
          </p:nvPr>
        </p:nvSpPr>
        <p:spPr>
          <a:xfrm>
            <a:off x="1270512"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1" name="圆角矩形 20">
            <a:extLst>
              <a:ext uri="{FF2B5EF4-FFF2-40B4-BE49-F238E27FC236}">
                <a16:creationId xmlns="" xmlns:a16="http://schemas.microsoft.com/office/drawing/2014/main" id="{2DE1AA57-857B-7749-A3CF-03D6FE8A18F4}"/>
              </a:ext>
            </a:extLst>
          </p:cNvPr>
          <p:cNvSpPr/>
          <p:nvPr userDrawn="1"/>
        </p:nvSpPr>
        <p:spPr>
          <a:xfrm rot="18900000">
            <a:off x="3871681"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占位符 17">
            <a:extLst>
              <a:ext uri="{FF2B5EF4-FFF2-40B4-BE49-F238E27FC236}">
                <a16:creationId xmlns="" xmlns:a16="http://schemas.microsoft.com/office/drawing/2014/main" id="{E79E1634-C154-6F42-9BF5-9DC55C7E609B}"/>
              </a:ext>
            </a:extLst>
          </p:cNvPr>
          <p:cNvSpPr>
            <a:spLocks noGrp="1"/>
          </p:cNvSpPr>
          <p:nvPr>
            <p:ph type="body" sz="quarter" idx="20" hasCustomPrompt="1"/>
          </p:nvPr>
        </p:nvSpPr>
        <p:spPr>
          <a:xfrm>
            <a:off x="3825762"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3" name="文本占位符 28">
            <a:extLst>
              <a:ext uri="{FF2B5EF4-FFF2-40B4-BE49-F238E27FC236}">
                <a16:creationId xmlns="" xmlns:a16="http://schemas.microsoft.com/office/drawing/2014/main" id="{699BFE45-B39B-874F-A80B-092992FD5A58}"/>
              </a:ext>
            </a:extLst>
          </p:cNvPr>
          <p:cNvSpPr>
            <a:spLocks noGrp="1"/>
          </p:cNvSpPr>
          <p:nvPr>
            <p:ph type="body" sz="quarter" idx="21" hasCustomPrompt="1"/>
          </p:nvPr>
        </p:nvSpPr>
        <p:spPr>
          <a:xfrm>
            <a:off x="3825762" y="3535671"/>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4" name="文本占位符 28">
            <a:extLst>
              <a:ext uri="{FF2B5EF4-FFF2-40B4-BE49-F238E27FC236}">
                <a16:creationId xmlns="" xmlns:a16="http://schemas.microsoft.com/office/drawing/2014/main" id="{6F2B2D86-5038-B846-BE3B-75D8AD4D1758}"/>
              </a:ext>
            </a:extLst>
          </p:cNvPr>
          <p:cNvSpPr>
            <a:spLocks noGrp="1"/>
          </p:cNvSpPr>
          <p:nvPr>
            <p:ph type="body" sz="quarter" idx="22" hasCustomPrompt="1"/>
          </p:nvPr>
        </p:nvSpPr>
        <p:spPr>
          <a:xfrm>
            <a:off x="3825762"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5" name="圆角矩形 24">
            <a:extLst>
              <a:ext uri="{FF2B5EF4-FFF2-40B4-BE49-F238E27FC236}">
                <a16:creationId xmlns="" xmlns:a16="http://schemas.microsoft.com/office/drawing/2014/main" id="{70142FA7-976A-5744-BA3A-E9343E2130AA}"/>
              </a:ext>
            </a:extLst>
          </p:cNvPr>
          <p:cNvSpPr/>
          <p:nvPr userDrawn="1"/>
        </p:nvSpPr>
        <p:spPr>
          <a:xfrm rot="18900000">
            <a:off x="8982180"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文本占位符 17">
            <a:extLst>
              <a:ext uri="{FF2B5EF4-FFF2-40B4-BE49-F238E27FC236}">
                <a16:creationId xmlns="" xmlns:a16="http://schemas.microsoft.com/office/drawing/2014/main" id="{2B8DCAE3-753F-9642-B93E-166D1C677447}"/>
              </a:ext>
            </a:extLst>
          </p:cNvPr>
          <p:cNvSpPr>
            <a:spLocks noGrp="1"/>
          </p:cNvSpPr>
          <p:nvPr>
            <p:ph type="body" sz="quarter" idx="23" hasCustomPrompt="1"/>
          </p:nvPr>
        </p:nvSpPr>
        <p:spPr>
          <a:xfrm>
            <a:off x="8936261"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7" name="文本占位符 28">
            <a:extLst>
              <a:ext uri="{FF2B5EF4-FFF2-40B4-BE49-F238E27FC236}">
                <a16:creationId xmlns="" xmlns:a16="http://schemas.microsoft.com/office/drawing/2014/main" id="{8AB71BBB-5072-A84B-BB57-824CEE38F36E}"/>
              </a:ext>
            </a:extLst>
          </p:cNvPr>
          <p:cNvSpPr>
            <a:spLocks noGrp="1"/>
          </p:cNvSpPr>
          <p:nvPr>
            <p:ph type="body" sz="quarter" idx="24" hasCustomPrompt="1"/>
          </p:nvPr>
        </p:nvSpPr>
        <p:spPr>
          <a:xfrm>
            <a:off x="8936261" y="3535670"/>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28" name="文本占位符 28">
            <a:extLst>
              <a:ext uri="{FF2B5EF4-FFF2-40B4-BE49-F238E27FC236}">
                <a16:creationId xmlns="" xmlns:a16="http://schemas.microsoft.com/office/drawing/2014/main" id="{500CB88C-5CD9-D04F-B1A4-63F8206607CB}"/>
              </a:ext>
            </a:extLst>
          </p:cNvPr>
          <p:cNvSpPr>
            <a:spLocks noGrp="1"/>
          </p:cNvSpPr>
          <p:nvPr>
            <p:ph type="body" sz="quarter" idx="25" hasCustomPrompt="1"/>
          </p:nvPr>
        </p:nvSpPr>
        <p:spPr>
          <a:xfrm>
            <a:off x="8936261"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9" name="文本框 28">
            <a:extLst>
              <a:ext uri="{FF2B5EF4-FFF2-40B4-BE49-F238E27FC236}">
                <a16:creationId xmlns="" xmlns:a16="http://schemas.microsoft.com/office/drawing/2014/main" id="{5091049F-8ED1-8E41-A452-7F2080425A7D}"/>
              </a:ext>
            </a:extLst>
          </p:cNvPr>
          <p:cNvSpPr txBox="1"/>
          <p:nvPr userDrawn="1"/>
        </p:nvSpPr>
        <p:spPr>
          <a:xfrm>
            <a:off x="9139430" y="5524632"/>
            <a:ext cx="2667718" cy="1019959"/>
          </a:xfrm>
          <a:prstGeom prst="rect">
            <a:avLst/>
          </a:prstGeom>
          <a:noFill/>
        </p:spPr>
        <p:txBody>
          <a:bodyPr wrap="none" rtlCol="0">
            <a:spAutoFit/>
          </a:bodyPr>
          <a:lstStyle/>
          <a:p>
            <a:pPr>
              <a:lnSpc>
                <a:spcPct val="150000"/>
              </a:lnSpc>
            </a:pPr>
            <a:r>
              <a:rPr kumimoji="1" lang="zh-CN" altLang="en-US" sz="1400" dirty="0">
                <a:solidFill>
                  <a:schemeClr val="bg1">
                    <a:lumMod val="65000"/>
                  </a:schemeClr>
                </a:solidFill>
              </a:rPr>
              <a:t>北邮校风：团结 勤奋 严谨 创新</a:t>
            </a:r>
          </a:p>
          <a:p>
            <a:pPr>
              <a:lnSpc>
                <a:spcPct val="150000"/>
              </a:lnSpc>
            </a:pPr>
            <a:r>
              <a:rPr kumimoji="1" lang="zh-CN" altLang="en-US" sz="1400" dirty="0">
                <a:solidFill>
                  <a:schemeClr val="bg1">
                    <a:lumMod val="65000"/>
                  </a:schemeClr>
                </a:solidFill>
              </a:rPr>
              <a:t>北邮校训：厚德博学  敬业乐群</a:t>
            </a:r>
          </a:p>
          <a:p>
            <a:pPr>
              <a:lnSpc>
                <a:spcPct val="150000"/>
              </a:lnSpc>
            </a:pPr>
            <a:r>
              <a:rPr kumimoji="1" lang="zh-CN" altLang="en-US" sz="1400" dirty="0">
                <a:solidFill>
                  <a:schemeClr val="bg1">
                    <a:lumMod val="65000"/>
                  </a:schemeClr>
                </a:solidFill>
              </a:rPr>
              <a:t>北邮精神：崇尚奉献  追求卓越</a:t>
            </a:r>
          </a:p>
        </p:txBody>
      </p:sp>
      <p:sp>
        <p:nvSpPr>
          <p:cNvPr id="30" name="圆角矩形 29">
            <a:extLst>
              <a:ext uri="{FF2B5EF4-FFF2-40B4-BE49-F238E27FC236}">
                <a16:creationId xmlns="" xmlns:a16="http://schemas.microsoft.com/office/drawing/2014/main" id="{1B07D63A-D753-A247-8BD6-3A088FBCAD7D}"/>
              </a:ext>
            </a:extLst>
          </p:cNvPr>
          <p:cNvSpPr/>
          <p:nvPr userDrawn="1"/>
        </p:nvSpPr>
        <p:spPr>
          <a:xfrm rot="18900000">
            <a:off x="6426931"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文本占位符 17">
            <a:extLst>
              <a:ext uri="{FF2B5EF4-FFF2-40B4-BE49-F238E27FC236}">
                <a16:creationId xmlns="" xmlns:a16="http://schemas.microsoft.com/office/drawing/2014/main" id="{B1A0EF8A-964C-5641-8D7B-4423841E5452}"/>
              </a:ext>
            </a:extLst>
          </p:cNvPr>
          <p:cNvSpPr>
            <a:spLocks noGrp="1"/>
          </p:cNvSpPr>
          <p:nvPr>
            <p:ph type="body" sz="quarter" idx="26" hasCustomPrompt="1"/>
          </p:nvPr>
        </p:nvSpPr>
        <p:spPr>
          <a:xfrm>
            <a:off x="6381012"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33" name="文本占位符 28">
            <a:extLst>
              <a:ext uri="{FF2B5EF4-FFF2-40B4-BE49-F238E27FC236}">
                <a16:creationId xmlns="" xmlns:a16="http://schemas.microsoft.com/office/drawing/2014/main" id="{83039C52-CFB3-7D41-9C65-FB635301703C}"/>
              </a:ext>
            </a:extLst>
          </p:cNvPr>
          <p:cNvSpPr>
            <a:spLocks noGrp="1"/>
          </p:cNvSpPr>
          <p:nvPr>
            <p:ph type="body" sz="quarter" idx="27" hasCustomPrompt="1"/>
          </p:nvPr>
        </p:nvSpPr>
        <p:spPr>
          <a:xfrm>
            <a:off x="6381012" y="3535672"/>
            <a:ext cx="1992293"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输入六字内标题</a:t>
            </a:r>
          </a:p>
        </p:txBody>
      </p:sp>
      <p:sp>
        <p:nvSpPr>
          <p:cNvPr id="34" name="文本占位符 28">
            <a:extLst>
              <a:ext uri="{FF2B5EF4-FFF2-40B4-BE49-F238E27FC236}">
                <a16:creationId xmlns="" xmlns:a16="http://schemas.microsoft.com/office/drawing/2014/main" id="{DC7F136A-C920-7A44-8EB1-B12A337B46B5}"/>
              </a:ext>
            </a:extLst>
          </p:cNvPr>
          <p:cNvSpPr>
            <a:spLocks noGrp="1"/>
          </p:cNvSpPr>
          <p:nvPr>
            <p:ph type="body" sz="quarter" idx="28" hasCustomPrompt="1"/>
          </p:nvPr>
        </p:nvSpPr>
        <p:spPr>
          <a:xfrm>
            <a:off x="6381012"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Tree>
    <p:extLst>
      <p:ext uri="{BB962C8B-B14F-4D97-AF65-F5344CB8AC3E}">
        <p14:creationId xmlns:p14="http://schemas.microsoft.com/office/powerpoint/2010/main" val="2632822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目录页-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8321" y="0"/>
            <a:ext cx="12175357" cy="6858000"/>
          </a:xfrm>
          <a:prstGeom prst="rect">
            <a:avLst/>
          </a:prstGeom>
        </p:spPr>
      </p:pic>
      <p:sp>
        <p:nvSpPr>
          <p:cNvPr id="7" name="矩形 6">
            <a:extLst>
              <a:ext uri="{FF2B5EF4-FFF2-40B4-BE49-F238E27FC236}">
                <a16:creationId xmlns="" xmlns:a16="http://schemas.microsoft.com/office/drawing/2014/main" id="{A5420129-9414-BF4B-BEA6-778A831EAC8A}"/>
              </a:ext>
            </a:extLst>
          </p:cNvPr>
          <p:cNvSpPr/>
          <p:nvPr userDrawn="1"/>
        </p:nvSpPr>
        <p:spPr>
          <a:xfrm>
            <a:off x="0" y="-1"/>
            <a:ext cx="12192000" cy="19759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 xmlns:a16="http://schemas.microsoft.com/office/drawing/2014/main" id="{E292C6DB-8218-6C4D-BB1C-31DD9B9729BF}"/>
              </a:ext>
            </a:extLst>
          </p:cNvPr>
          <p:cNvSpPr/>
          <p:nvPr userDrawn="1"/>
        </p:nvSpPr>
        <p:spPr>
          <a:xfrm>
            <a:off x="-1" y="5160579"/>
            <a:ext cx="12192000" cy="16974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 xmlns:a16="http://schemas.microsoft.com/office/drawing/2014/main" id="{7EF3F20D-D9A4-1F4E-BF6A-F27EA5A724E5}"/>
              </a:ext>
            </a:extLst>
          </p:cNvPr>
          <p:cNvSpPr/>
          <p:nvPr userDrawn="1"/>
        </p:nvSpPr>
        <p:spPr>
          <a:xfrm>
            <a:off x="-1" y="1975932"/>
            <a:ext cx="12192000" cy="3184647"/>
          </a:xfrm>
          <a:prstGeom prst="rect">
            <a:avLst/>
          </a:prstGeom>
          <a:solidFill>
            <a:srgbClr val="05254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标题 1">
            <a:extLst>
              <a:ext uri="{FF2B5EF4-FFF2-40B4-BE49-F238E27FC236}">
                <a16:creationId xmlns="" xmlns:a16="http://schemas.microsoft.com/office/drawing/2014/main" id="{B0EFD133-E4D5-7740-A8A1-E563A15B6500}"/>
              </a:ext>
            </a:extLst>
          </p:cNvPr>
          <p:cNvSpPr>
            <a:spLocks noGrp="1"/>
          </p:cNvSpPr>
          <p:nvPr>
            <p:ph type="title" hasCustomPrompt="1"/>
          </p:nvPr>
        </p:nvSpPr>
        <p:spPr>
          <a:xfrm>
            <a:off x="457974" y="615232"/>
            <a:ext cx="1992293" cy="410400"/>
          </a:xfrm>
        </p:spPr>
        <p:txBody>
          <a:bodyPr>
            <a:noAutofit/>
          </a:bodyPr>
          <a:lstStyle>
            <a:lvl1pPr algn="dist">
              <a:defRPr sz="2400" b="0">
                <a:solidFill>
                  <a:srgbClr val="052547"/>
                </a:solidFill>
                <a:latin typeface="+mj-ea"/>
                <a:ea typeface="+mj-ea"/>
              </a:defRPr>
            </a:lvl1pPr>
          </a:lstStyle>
          <a:p>
            <a:r>
              <a:rPr kumimoji="1" lang="zh-CN" altLang="en-US" dirty="0"/>
              <a:t>目录</a:t>
            </a:r>
          </a:p>
        </p:txBody>
      </p:sp>
      <p:sp>
        <p:nvSpPr>
          <p:cNvPr id="11" name="文本占位符 11">
            <a:extLst>
              <a:ext uri="{FF2B5EF4-FFF2-40B4-BE49-F238E27FC236}">
                <a16:creationId xmlns="" xmlns:a16="http://schemas.microsoft.com/office/drawing/2014/main" id="{121D688B-0D00-0C48-AE1D-336D131BC907}"/>
              </a:ext>
            </a:extLst>
          </p:cNvPr>
          <p:cNvSpPr>
            <a:spLocks noGrp="1"/>
          </p:cNvSpPr>
          <p:nvPr>
            <p:ph type="body" sz="quarter" idx="13" hasCustomPrompt="1"/>
          </p:nvPr>
        </p:nvSpPr>
        <p:spPr>
          <a:xfrm>
            <a:off x="457974" y="1099559"/>
            <a:ext cx="1992293" cy="238175"/>
          </a:xfrm>
        </p:spPr>
        <p:txBody>
          <a:bodyPr>
            <a:noAutofit/>
          </a:bodyPr>
          <a:lstStyle>
            <a:lvl1pPr marL="0" indent="0" algn="dist">
              <a:buNone/>
              <a:defRPr sz="1400" baseline="0">
                <a:solidFill>
                  <a:srgbClr val="052547"/>
                </a:solidFill>
                <a:latin typeface="+mj-ea"/>
                <a:ea typeface="+mj-ea"/>
              </a:defRPr>
            </a:lvl1pPr>
          </a:lstStyle>
          <a:p>
            <a:r>
              <a:rPr kumimoji="1" lang="en-US" altLang="zh-CN" sz="1800" dirty="0"/>
              <a:t>CONTENTS</a:t>
            </a:r>
            <a:endParaRPr kumimoji="1" lang="zh-CN" altLang="en-US" sz="1800" dirty="0"/>
          </a:p>
        </p:txBody>
      </p:sp>
      <p:sp>
        <p:nvSpPr>
          <p:cNvPr id="12" name="矩形 11">
            <a:extLst>
              <a:ext uri="{FF2B5EF4-FFF2-40B4-BE49-F238E27FC236}">
                <a16:creationId xmlns="" xmlns:a16="http://schemas.microsoft.com/office/drawing/2014/main" id="{58F83DE6-ADB1-8741-AC3E-57C6B34F465C}"/>
              </a:ext>
            </a:extLst>
          </p:cNvPr>
          <p:cNvSpPr/>
          <p:nvPr userDrawn="1"/>
        </p:nvSpPr>
        <p:spPr>
          <a:xfrm>
            <a:off x="186849" y="615232"/>
            <a:ext cx="106662" cy="722502"/>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6A21DB9C-A047-5C42-8683-35B03A3D6511}"/>
              </a:ext>
            </a:extLst>
          </p:cNvPr>
          <p:cNvSpPr/>
          <p:nvPr userDrawn="1"/>
        </p:nvSpPr>
        <p:spPr>
          <a:xfrm rot="18900000">
            <a:off x="946425"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占位符 17">
            <a:extLst>
              <a:ext uri="{FF2B5EF4-FFF2-40B4-BE49-F238E27FC236}">
                <a16:creationId xmlns="" xmlns:a16="http://schemas.microsoft.com/office/drawing/2014/main" id="{D81DC87D-D7FF-AD46-9B9D-044835834035}"/>
              </a:ext>
            </a:extLst>
          </p:cNvPr>
          <p:cNvSpPr>
            <a:spLocks noGrp="1"/>
          </p:cNvSpPr>
          <p:nvPr>
            <p:ph type="body" sz="quarter" idx="14" hasCustomPrompt="1"/>
          </p:nvPr>
        </p:nvSpPr>
        <p:spPr>
          <a:xfrm>
            <a:off x="900506"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19" name="文本占位符 28">
            <a:extLst>
              <a:ext uri="{FF2B5EF4-FFF2-40B4-BE49-F238E27FC236}">
                <a16:creationId xmlns="" xmlns:a16="http://schemas.microsoft.com/office/drawing/2014/main" id="{14C5B5DF-BF5E-7247-BEA3-5CAA1291E735}"/>
              </a:ext>
            </a:extLst>
          </p:cNvPr>
          <p:cNvSpPr>
            <a:spLocks noGrp="1"/>
          </p:cNvSpPr>
          <p:nvPr>
            <p:ph type="body" sz="quarter" idx="18" hasCustomPrompt="1"/>
          </p:nvPr>
        </p:nvSpPr>
        <p:spPr>
          <a:xfrm>
            <a:off x="900506" y="3535670"/>
            <a:ext cx="1620000"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五字内标题</a:t>
            </a:r>
          </a:p>
        </p:txBody>
      </p:sp>
      <p:sp>
        <p:nvSpPr>
          <p:cNvPr id="20" name="文本占位符 28">
            <a:extLst>
              <a:ext uri="{FF2B5EF4-FFF2-40B4-BE49-F238E27FC236}">
                <a16:creationId xmlns="" xmlns:a16="http://schemas.microsoft.com/office/drawing/2014/main" id="{5D43FBC4-C7A6-D24A-ABD3-F6B0236C7963}"/>
              </a:ext>
            </a:extLst>
          </p:cNvPr>
          <p:cNvSpPr>
            <a:spLocks noGrp="1"/>
          </p:cNvSpPr>
          <p:nvPr>
            <p:ph type="body" sz="quarter" idx="19" hasCustomPrompt="1"/>
          </p:nvPr>
        </p:nvSpPr>
        <p:spPr>
          <a:xfrm>
            <a:off x="900506"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1" name="圆角矩形 20">
            <a:extLst>
              <a:ext uri="{FF2B5EF4-FFF2-40B4-BE49-F238E27FC236}">
                <a16:creationId xmlns="" xmlns:a16="http://schemas.microsoft.com/office/drawing/2014/main" id="{2DE1AA57-857B-7749-A3CF-03D6FE8A18F4}"/>
              </a:ext>
            </a:extLst>
          </p:cNvPr>
          <p:cNvSpPr/>
          <p:nvPr userDrawn="1"/>
        </p:nvSpPr>
        <p:spPr>
          <a:xfrm rot="18900000">
            <a:off x="3140204"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占位符 17">
            <a:extLst>
              <a:ext uri="{FF2B5EF4-FFF2-40B4-BE49-F238E27FC236}">
                <a16:creationId xmlns="" xmlns:a16="http://schemas.microsoft.com/office/drawing/2014/main" id="{E79E1634-C154-6F42-9BF5-9DC55C7E609B}"/>
              </a:ext>
            </a:extLst>
          </p:cNvPr>
          <p:cNvSpPr>
            <a:spLocks noGrp="1"/>
          </p:cNvSpPr>
          <p:nvPr>
            <p:ph type="body" sz="quarter" idx="20" hasCustomPrompt="1"/>
          </p:nvPr>
        </p:nvSpPr>
        <p:spPr>
          <a:xfrm>
            <a:off x="3094285"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3" name="文本占位符 28">
            <a:extLst>
              <a:ext uri="{FF2B5EF4-FFF2-40B4-BE49-F238E27FC236}">
                <a16:creationId xmlns="" xmlns:a16="http://schemas.microsoft.com/office/drawing/2014/main" id="{699BFE45-B39B-874F-A80B-092992FD5A58}"/>
              </a:ext>
            </a:extLst>
          </p:cNvPr>
          <p:cNvSpPr>
            <a:spLocks noGrp="1"/>
          </p:cNvSpPr>
          <p:nvPr>
            <p:ph type="body" sz="quarter" idx="21" hasCustomPrompt="1"/>
          </p:nvPr>
        </p:nvSpPr>
        <p:spPr>
          <a:xfrm>
            <a:off x="3094285" y="3535671"/>
            <a:ext cx="1620000"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五字内标题</a:t>
            </a:r>
          </a:p>
        </p:txBody>
      </p:sp>
      <p:sp>
        <p:nvSpPr>
          <p:cNvPr id="24" name="文本占位符 28">
            <a:extLst>
              <a:ext uri="{FF2B5EF4-FFF2-40B4-BE49-F238E27FC236}">
                <a16:creationId xmlns="" xmlns:a16="http://schemas.microsoft.com/office/drawing/2014/main" id="{6F2B2D86-5038-B846-BE3B-75D8AD4D1758}"/>
              </a:ext>
            </a:extLst>
          </p:cNvPr>
          <p:cNvSpPr>
            <a:spLocks noGrp="1"/>
          </p:cNvSpPr>
          <p:nvPr>
            <p:ph type="body" sz="quarter" idx="22" hasCustomPrompt="1"/>
          </p:nvPr>
        </p:nvSpPr>
        <p:spPr>
          <a:xfrm>
            <a:off x="3094285"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5" name="圆角矩形 24">
            <a:extLst>
              <a:ext uri="{FF2B5EF4-FFF2-40B4-BE49-F238E27FC236}">
                <a16:creationId xmlns="" xmlns:a16="http://schemas.microsoft.com/office/drawing/2014/main" id="{70142FA7-976A-5744-BA3A-E9343E2130AA}"/>
              </a:ext>
            </a:extLst>
          </p:cNvPr>
          <p:cNvSpPr/>
          <p:nvPr userDrawn="1"/>
        </p:nvSpPr>
        <p:spPr>
          <a:xfrm rot="18900000">
            <a:off x="9721543"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文本占位符 17">
            <a:extLst>
              <a:ext uri="{FF2B5EF4-FFF2-40B4-BE49-F238E27FC236}">
                <a16:creationId xmlns="" xmlns:a16="http://schemas.microsoft.com/office/drawing/2014/main" id="{2B8DCAE3-753F-9642-B93E-166D1C677447}"/>
              </a:ext>
            </a:extLst>
          </p:cNvPr>
          <p:cNvSpPr>
            <a:spLocks noGrp="1"/>
          </p:cNvSpPr>
          <p:nvPr>
            <p:ph type="body" sz="quarter" idx="23" hasCustomPrompt="1"/>
          </p:nvPr>
        </p:nvSpPr>
        <p:spPr>
          <a:xfrm>
            <a:off x="9675624"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7" name="文本占位符 28">
            <a:extLst>
              <a:ext uri="{FF2B5EF4-FFF2-40B4-BE49-F238E27FC236}">
                <a16:creationId xmlns="" xmlns:a16="http://schemas.microsoft.com/office/drawing/2014/main" id="{8AB71BBB-5072-A84B-BB57-824CEE38F36E}"/>
              </a:ext>
            </a:extLst>
          </p:cNvPr>
          <p:cNvSpPr>
            <a:spLocks noGrp="1"/>
          </p:cNvSpPr>
          <p:nvPr>
            <p:ph type="body" sz="quarter" idx="24" hasCustomPrompt="1"/>
          </p:nvPr>
        </p:nvSpPr>
        <p:spPr>
          <a:xfrm>
            <a:off x="9675624" y="3535670"/>
            <a:ext cx="1620000"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五字内标题</a:t>
            </a:r>
          </a:p>
        </p:txBody>
      </p:sp>
      <p:sp>
        <p:nvSpPr>
          <p:cNvPr id="28" name="文本占位符 28">
            <a:extLst>
              <a:ext uri="{FF2B5EF4-FFF2-40B4-BE49-F238E27FC236}">
                <a16:creationId xmlns="" xmlns:a16="http://schemas.microsoft.com/office/drawing/2014/main" id="{500CB88C-5CD9-D04F-B1A4-63F8206607CB}"/>
              </a:ext>
            </a:extLst>
          </p:cNvPr>
          <p:cNvSpPr>
            <a:spLocks noGrp="1"/>
          </p:cNvSpPr>
          <p:nvPr>
            <p:ph type="body" sz="quarter" idx="25" hasCustomPrompt="1"/>
          </p:nvPr>
        </p:nvSpPr>
        <p:spPr>
          <a:xfrm>
            <a:off x="9675624"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29" name="文本框 28">
            <a:extLst>
              <a:ext uri="{FF2B5EF4-FFF2-40B4-BE49-F238E27FC236}">
                <a16:creationId xmlns="" xmlns:a16="http://schemas.microsoft.com/office/drawing/2014/main" id="{5091049F-8ED1-8E41-A452-7F2080425A7D}"/>
              </a:ext>
            </a:extLst>
          </p:cNvPr>
          <p:cNvSpPr txBox="1"/>
          <p:nvPr userDrawn="1"/>
        </p:nvSpPr>
        <p:spPr>
          <a:xfrm>
            <a:off x="9139430" y="5524632"/>
            <a:ext cx="2667718" cy="1019959"/>
          </a:xfrm>
          <a:prstGeom prst="rect">
            <a:avLst/>
          </a:prstGeom>
          <a:noFill/>
        </p:spPr>
        <p:txBody>
          <a:bodyPr wrap="none" rtlCol="0">
            <a:spAutoFit/>
          </a:bodyPr>
          <a:lstStyle/>
          <a:p>
            <a:pPr>
              <a:lnSpc>
                <a:spcPct val="150000"/>
              </a:lnSpc>
            </a:pPr>
            <a:r>
              <a:rPr kumimoji="1" lang="zh-CN" altLang="en-US" sz="1400" dirty="0">
                <a:solidFill>
                  <a:schemeClr val="bg1">
                    <a:lumMod val="65000"/>
                  </a:schemeClr>
                </a:solidFill>
              </a:rPr>
              <a:t>北邮校风：团结 勤奋 严谨 创新</a:t>
            </a:r>
          </a:p>
          <a:p>
            <a:pPr>
              <a:lnSpc>
                <a:spcPct val="150000"/>
              </a:lnSpc>
            </a:pPr>
            <a:r>
              <a:rPr kumimoji="1" lang="zh-CN" altLang="en-US" sz="1400" dirty="0">
                <a:solidFill>
                  <a:schemeClr val="bg1">
                    <a:lumMod val="65000"/>
                  </a:schemeClr>
                </a:solidFill>
              </a:rPr>
              <a:t>北邮校训：厚德博学  敬业乐群</a:t>
            </a:r>
          </a:p>
          <a:p>
            <a:pPr>
              <a:lnSpc>
                <a:spcPct val="150000"/>
              </a:lnSpc>
            </a:pPr>
            <a:r>
              <a:rPr kumimoji="1" lang="zh-CN" altLang="en-US" sz="1400" dirty="0">
                <a:solidFill>
                  <a:schemeClr val="bg1">
                    <a:lumMod val="65000"/>
                  </a:schemeClr>
                </a:solidFill>
              </a:rPr>
              <a:t>北邮精神：崇尚奉献  追求卓越</a:t>
            </a:r>
          </a:p>
        </p:txBody>
      </p:sp>
      <p:sp>
        <p:nvSpPr>
          <p:cNvPr id="30" name="圆角矩形 29">
            <a:extLst>
              <a:ext uri="{FF2B5EF4-FFF2-40B4-BE49-F238E27FC236}">
                <a16:creationId xmlns="" xmlns:a16="http://schemas.microsoft.com/office/drawing/2014/main" id="{1B07D63A-D753-A247-8BD6-3A088FBCAD7D}"/>
              </a:ext>
            </a:extLst>
          </p:cNvPr>
          <p:cNvSpPr/>
          <p:nvPr userDrawn="1"/>
        </p:nvSpPr>
        <p:spPr>
          <a:xfrm rot="18900000">
            <a:off x="5333983" y="2621776"/>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文本占位符 17">
            <a:extLst>
              <a:ext uri="{FF2B5EF4-FFF2-40B4-BE49-F238E27FC236}">
                <a16:creationId xmlns="" xmlns:a16="http://schemas.microsoft.com/office/drawing/2014/main" id="{B1A0EF8A-964C-5641-8D7B-4423841E5452}"/>
              </a:ext>
            </a:extLst>
          </p:cNvPr>
          <p:cNvSpPr>
            <a:spLocks noGrp="1"/>
          </p:cNvSpPr>
          <p:nvPr>
            <p:ph type="body" sz="quarter" idx="26" hasCustomPrompt="1"/>
          </p:nvPr>
        </p:nvSpPr>
        <p:spPr>
          <a:xfrm>
            <a:off x="5288064" y="2753332"/>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33" name="文本占位符 28">
            <a:extLst>
              <a:ext uri="{FF2B5EF4-FFF2-40B4-BE49-F238E27FC236}">
                <a16:creationId xmlns="" xmlns:a16="http://schemas.microsoft.com/office/drawing/2014/main" id="{83039C52-CFB3-7D41-9C65-FB635301703C}"/>
              </a:ext>
            </a:extLst>
          </p:cNvPr>
          <p:cNvSpPr>
            <a:spLocks noGrp="1"/>
          </p:cNvSpPr>
          <p:nvPr>
            <p:ph type="body" sz="quarter" idx="27" hasCustomPrompt="1"/>
          </p:nvPr>
        </p:nvSpPr>
        <p:spPr>
          <a:xfrm>
            <a:off x="5288064" y="3535672"/>
            <a:ext cx="1620000"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五字内标题</a:t>
            </a:r>
          </a:p>
        </p:txBody>
      </p:sp>
      <p:sp>
        <p:nvSpPr>
          <p:cNvPr id="34" name="文本占位符 28">
            <a:extLst>
              <a:ext uri="{FF2B5EF4-FFF2-40B4-BE49-F238E27FC236}">
                <a16:creationId xmlns="" xmlns:a16="http://schemas.microsoft.com/office/drawing/2014/main" id="{DC7F136A-C920-7A44-8EB1-B12A337B46B5}"/>
              </a:ext>
            </a:extLst>
          </p:cNvPr>
          <p:cNvSpPr>
            <a:spLocks noGrp="1"/>
          </p:cNvSpPr>
          <p:nvPr>
            <p:ph type="body" sz="quarter" idx="28" hasCustomPrompt="1"/>
          </p:nvPr>
        </p:nvSpPr>
        <p:spPr>
          <a:xfrm>
            <a:off x="5288064" y="3957595"/>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
        <p:nvSpPr>
          <p:cNvPr id="35" name="圆角矩形 34">
            <a:extLst>
              <a:ext uri="{FF2B5EF4-FFF2-40B4-BE49-F238E27FC236}">
                <a16:creationId xmlns="" xmlns:a16="http://schemas.microsoft.com/office/drawing/2014/main" id="{C48B46EA-F484-024D-AECD-29B97675B109}"/>
              </a:ext>
            </a:extLst>
          </p:cNvPr>
          <p:cNvSpPr/>
          <p:nvPr userDrawn="1"/>
        </p:nvSpPr>
        <p:spPr>
          <a:xfrm rot="18900000">
            <a:off x="7527762" y="2621777"/>
            <a:ext cx="655069" cy="655069"/>
          </a:xfrm>
          <a:prstGeom prst="roundRect">
            <a:avLst>
              <a:gd name="adj" fmla="val 6011"/>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文本占位符 17">
            <a:extLst>
              <a:ext uri="{FF2B5EF4-FFF2-40B4-BE49-F238E27FC236}">
                <a16:creationId xmlns="" xmlns:a16="http://schemas.microsoft.com/office/drawing/2014/main" id="{A355EE99-EE1C-2C4E-B99A-ADE671196C55}"/>
              </a:ext>
            </a:extLst>
          </p:cNvPr>
          <p:cNvSpPr>
            <a:spLocks noGrp="1"/>
          </p:cNvSpPr>
          <p:nvPr>
            <p:ph type="body" sz="quarter" idx="29" hasCustomPrompt="1"/>
          </p:nvPr>
        </p:nvSpPr>
        <p:spPr>
          <a:xfrm>
            <a:off x="7481843" y="2753333"/>
            <a:ext cx="746906" cy="391954"/>
          </a:xfrm>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37" name="文本占位符 28">
            <a:extLst>
              <a:ext uri="{FF2B5EF4-FFF2-40B4-BE49-F238E27FC236}">
                <a16:creationId xmlns="" xmlns:a16="http://schemas.microsoft.com/office/drawing/2014/main" id="{313E327F-AC61-CD43-93FB-EC3F3B0B02B3}"/>
              </a:ext>
            </a:extLst>
          </p:cNvPr>
          <p:cNvSpPr>
            <a:spLocks noGrp="1"/>
          </p:cNvSpPr>
          <p:nvPr>
            <p:ph type="body" sz="quarter" idx="30" hasCustomPrompt="1"/>
          </p:nvPr>
        </p:nvSpPr>
        <p:spPr>
          <a:xfrm>
            <a:off x="7481843" y="3535673"/>
            <a:ext cx="1620000" cy="366412"/>
          </a:xfrm>
        </p:spPr>
        <p:txBody>
          <a:bodyPr>
            <a:noAutofit/>
          </a:bodyPr>
          <a:lstStyle>
            <a:lvl1pPr marL="0" indent="0" algn="l">
              <a:buNone/>
              <a:defRPr sz="2000" b="1">
                <a:solidFill>
                  <a:schemeClr val="bg1"/>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五字内标题</a:t>
            </a:r>
          </a:p>
        </p:txBody>
      </p:sp>
      <p:sp>
        <p:nvSpPr>
          <p:cNvPr id="38" name="文本占位符 28">
            <a:extLst>
              <a:ext uri="{FF2B5EF4-FFF2-40B4-BE49-F238E27FC236}">
                <a16:creationId xmlns="" xmlns:a16="http://schemas.microsoft.com/office/drawing/2014/main" id="{88F8F822-161A-0844-BF7A-F9302D0FA28F}"/>
              </a:ext>
            </a:extLst>
          </p:cNvPr>
          <p:cNvSpPr>
            <a:spLocks noGrp="1"/>
          </p:cNvSpPr>
          <p:nvPr>
            <p:ph type="body" sz="quarter" idx="31" hasCustomPrompt="1"/>
          </p:nvPr>
        </p:nvSpPr>
        <p:spPr>
          <a:xfrm>
            <a:off x="7481843" y="3957596"/>
            <a:ext cx="1438847" cy="1149842"/>
          </a:xfrm>
        </p:spPr>
        <p:txBody>
          <a:bodyPr>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400">
                <a:solidFill>
                  <a:schemeClr val="bg1"/>
                </a:solidFill>
                <a:latin typeface="+mn-ea"/>
                <a:ea typeface="+mn-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a:p>
            <a:pPr lvl="0"/>
            <a:r>
              <a:rPr kumimoji="1" lang="zh-CN" altLang="en-US" dirty="0"/>
              <a:t>输入节名</a:t>
            </a:r>
            <a:endParaRPr kumimoji="1" lang="en-US" altLang="zh-CN" dirty="0"/>
          </a:p>
        </p:txBody>
      </p:sp>
    </p:spTree>
    <p:extLst>
      <p:ext uri="{BB962C8B-B14F-4D97-AF65-F5344CB8AC3E}">
        <p14:creationId xmlns:p14="http://schemas.microsoft.com/office/powerpoint/2010/main" val="3290870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tile tx="0" ty="-1016000" sx="100000" sy="100000" flip="none" algn="tl"/>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8321" y="0"/>
            <a:ext cx="12175357" cy="6858000"/>
          </a:xfrm>
          <a:prstGeom prst="rect">
            <a:avLst/>
          </a:prstGeom>
        </p:spPr>
      </p:pic>
      <p:sp>
        <p:nvSpPr>
          <p:cNvPr id="41" name="矩形 40">
            <a:extLst>
              <a:ext uri="{FF2B5EF4-FFF2-40B4-BE49-F238E27FC236}">
                <a16:creationId xmlns="" xmlns:a16="http://schemas.microsoft.com/office/drawing/2014/main" id="{33F9B6D6-9B47-1546-B0A5-C9F3DA4C6233}"/>
              </a:ext>
            </a:extLst>
          </p:cNvPr>
          <p:cNvSpPr/>
          <p:nvPr userDrawn="1"/>
        </p:nvSpPr>
        <p:spPr>
          <a:xfrm>
            <a:off x="0" y="-1"/>
            <a:ext cx="12192000" cy="11433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矩形 41">
            <a:extLst>
              <a:ext uri="{FF2B5EF4-FFF2-40B4-BE49-F238E27FC236}">
                <a16:creationId xmlns="" xmlns:a16="http://schemas.microsoft.com/office/drawing/2014/main" id="{6F0EF99C-AE37-F74B-9E4E-4AE6ABC557DB}"/>
              </a:ext>
            </a:extLst>
          </p:cNvPr>
          <p:cNvSpPr/>
          <p:nvPr userDrawn="1"/>
        </p:nvSpPr>
        <p:spPr>
          <a:xfrm>
            <a:off x="-1" y="3615559"/>
            <a:ext cx="12192000" cy="32424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 name="矩形 42">
            <a:extLst>
              <a:ext uri="{FF2B5EF4-FFF2-40B4-BE49-F238E27FC236}">
                <a16:creationId xmlns="" xmlns:a16="http://schemas.microsoft.com/office/drawing/2014/main" id="{FCEED001-8BDF-A748-B056-A928672A4A8C}"/>
              </a:ext>
            </a:extLst>
          </p:cNvPr>
          <p:cNvSpPr/>
          <p:nvPr userDrawn="1"/>
        </p:nvSpPr>
        <p:spPr>
          <a:xfrm>
            <a:off x="2501461" y="1143395"/>
            <a:ext cx="2469931" cy="2472164"/>
          </a:xfrm>
          <a:prstGeom prst="rect">
            <a:avLst/>
          </a:prstGeom>
          <a:solidFill>
            <a:srgbClr val="052547">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文本占位符 17">
            <a:extLst>
              <a:ext uri="{FF2B5EF4-FFF2-40B4-BE49-F238E27FC236}">
                <a16:creationId xmlns="" xmlns:a16="http://schemas.microsoft.com/office/drawing/2014/main" id="{B2D4FE1A-00BC-CE46-BDD9-4F22A6F9A9E9}"/>
              </a:ext>
            </a:extLst>
          </p:cNvPr>
          <p:cNvSpPr>
            <a:spLocks noGrp="1"/>
          </p:cNvSpPr>
          <p:nvPr>
            <p:ph type="body" sz="quarter" idx="14" hasCustomPrompt="1"/>
          </p:nvPr>
        </p:nvSpPr>
        <p:spPr>
          <a:xfrm>
            <a:off x="2868476" y="1910441"/>
            <a:ext cx="1735899" cy="938072"/>
          </a:xfrm>
        </p:spPr>
        <p:txBody>
          <a:bodyPr>
            <a:noAutofit/>
          </a:bodyPr>
          <a:lstStyle>
            <a:lvl1pPr marL="0" indent="0" algn="l">
              <a:buNone/>
              <a:defRPr sz="7200" b="1">
                <a:solidFill>
                  <a:schemeClr val="bg1"/>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45" name="文本占位符 28">
            <a:extLst>
              <a:ext uri="{FF2B5EF4-FFF2-40B4-BE49-F238E27FC236}">
                <a16:creationId xmlns="" xmlns:a16="http://schemas.microsoft.com/office/drawing/2014/main" id="{801A2D68-8A22-364C-95EE-5A6D708107E8}"/>
              </a:ext>
            </a:extLst>
          </p:cNvPr>
          <p:cNvSpPr>
            <a:spLocks noGrp="1"/>
          </p:cNvSpPr>
          <p:nvPr>
            <p:ph type="body" sz="quarter" idx="19" hasCustomPrompt="1"/>
          </p:nvPr>
        </p:nvSpPr>
        <p:spPr>
          <a:xfrm>
            <a:off x="679788" y="4067504"/>
            <a:ext cx="2841178" cy="525518"/>
          </a:xfrm>
        </p:spPr>
        <p:txBody>
          <a:bodyPr>
            <a:noAutofit/>
          </a:bodyPr>
          <a:lstStyle>
            <a:lvl1pPr marL="0" indent="0" algn="l">
              <a:buNone/>
              <a:defRPr sz="3600" b="1">
                <a:solidFill>
                  <a:schemeClr val="tx1">
                    <a:lumMod val="85000"/>
                    <a:lumOff val="15000"/>
                  </a:schemeClr>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lvl="0"/>
            <a:r>
              <a:rPr kumimoji="1" lang="zh-CN" altLang="en-US" dirty="0"/>
              <a:t>请输入标题</a:t>
            </a:r>
          </a:p>
        </p:txBody>
      </p:sp>
      <p:sp>
        <p:nvSpPr>
          <p:cNvPr id="47" name="文本占位符 28">
            <a:extLst>
              <a:ext uri="{FF2B5EF4-FFF2-40B4-BE49-F238E27FC236}">
                <a16:creationId xmlns="" xmlns:a16="http://schemas.microsoft.com/office/drawing/2014/main" id="{53DBCC19-C688-F045-9D56-C7034B8469DB}"/>
              </a:ext>
            </a:extLst>
          </p:cNvPr>
          <p:cNvSpPr>
            <a:spLocks noGrp="1"/>
          </p:cNvSpPr>
          <p:nvPr>
            <p:ph type="body" sz="quarter" idx="20" hasCustomPrompt="1"/>
          </p:nvPr>
        </p:nvSpPr>
        <p:spPr>
          <a:xfrm>
            <a:off x="679787" y="4711260"/>
            <a:ext cx="6266951" cy="1003345"/>
          </a:xfrm>
        </p:spPr>
        <p:txBody>
          <a:bodyPr>
            <a:noAutofit/>
          </a:bodyPr>
          <a:lstStyle>
            <a:lvl1pPr marL="0" marR="0" indent="0" algn="dist" defTabSz="914400" rtl="0" eaLnBrk="1" fontAlgn="auto" latinLnBrk="0" hangingPunct="1">
              <a:lnSpc>
                <a:spcPct val="150000"/>
              </a:lnSpc>
              <a:spcBef>
                <a:spcPts val="1000"/>
              </a:spcBef>
              <a:spcAft>
                <a:spcPts val="0"/>
              </a:spcAft>
              <a:buClrTx/>
              <a:buSzTx/>
              <a:buFont typeface="Arial" panose="020B0604020202020204" pitchFamily="34" charset="0"/>
              <a:buNone/>
              <a:tabLst/>
              <a:defRPr sz="1400" b="0">
                <a:solidFill>
                  <a:schemeClr val="tx1">
                    <a:lumMod val="65000"/>
                    <a:lumOff val="35000"/>
                  </a:schemeClr>
                </a:solidFill>
                <a:latin typeface="+mj-ea"/>
                <a:ea typeface="+mj-ea"/>
              </a:defRPr>
            </a:lvl1pPr>
            <a:lvl2pPr marL="457200" indent="0">
              <a:buNone/>
              <a:defRPr sz="2000">
                <a:latin typeface="+mj-ea"/>
                <a:ea typeface="+mj-ea"/>
              </a:defRPr>
            </a:lvl2pPr>
            <a:lvl3pPr marL="914400" indent="0">
              <a:buNone/>
              <a:defRPr sz="1800">
                <a:latin typeface="+mj-ea"/>
                <a:ea typeface="+mj-ea"/>
              </a:defRPr>
            </a:lvl3pPr>
            <a:lvl4pPr marL="1371600" indent="0">
              <a:buNone/>
              <a:defRPr sz="1600">
                <a:latin typeface="+mj-ea"/>
                <a:ea typeface="+mj-ea"/>
              </a:defRPr>
            </a:lvl4pPr>
            <a:lvl5pPr marL="1828800" indent="0">
              <a:buNone/>
              <a:defRPr sz="1600">
                <a:latin typeface="+mj-ea"/>
                <a:ea typeface="+mj-ea"/>
              </a:defRPr>
            </a:lvl5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zh-CN" altLang="en-US" dirty="0"/>
              <a:t>请输入内容请输入内容请输入内容请输入内容请输入内容请输入内容请输入内容请输入内容请输入内容请输入内容请输入内容请输入内容请输入内容请输入内容请输入内容请输入内容请输入内容请输入内容请输入内容请输入内容请输入内容</a:t>
            </a:r>
          </a:p>
        </p:txBody>
      </p:sp>
    </p:spTree>
    <p:extLst>
      <p:ext uri="{BB962C8B-B14F-4D97-AF65-F5344CB8AC3E}">
        <p14:creationId xmlns:p14="http://schemas.microsoft.com/office/powerpoint/2010/main" val="19892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a:extLst>
              <a:ext uri="{FF2B5EF4-FFF2-40B4-BE49-F238E27FC236}">
                <a16:creationId xmlns="" xmlns:a16="http://schemas.microsoft.com/office/drawing/2014/main" id="{433EA77B-0228-5249-AF81-A14A46E39F03}"/>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矩形 18">
            <a:extLst>
              <a:ext uri="{FF2B5EF4-FFF2-40B4-BE49-F238E27FC236}">
                <a16:creationId xmlns="" xmlns:a16="http://schemas.microsoft.com/office/drawing/2014/main" id="{0764846C-90A9-AC48-9C37-3E1844FC72C5}"/>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a:extLst>
              <a:ext uri="{FF2B5EF4-FFF2-40B4-BE49-F238E27FC236}">
                <a16:creationId xmlns="" xmlns:a16="http://schemas.microsoft.com/office/drawing/2014/main" id="{E74E4B05-510E-2A46-9F25-2B50A5AFC625}"/>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内容占位符 2">
            <a:extLst>
              <a:ext uri="{FF2B5EF4-FFF2-40B4-BE49-F238E27FC236}">
                <a16:creationId xmlns="" xmlns:a16="http://schemas.microsoft.com/office/drawing/2014/main" id="{2CC40D2F-F255-364E-9F37-F9DC521DD667}"/>
              </a:ext>
            </a:extLst>
          </p:cNvPr>
          <p:cNvSpPr>
            <a:spLocks noGrp="1"/>
          </p:cNvSpPr>
          <p:nvPr>
            <p:ph idx="1"/>
          </p:nvPr>
        </p:nvSpPr>
        <p:spPr>
          <a:xfrm>
            <a:off x="319544" y="1113503"/>
            <a:ext cx="11567656" cy="5361039"/>
          </a:xfrm>
        </p:spPr>
        <p:txBody>
          <a:bodyPr>
            <a:normAutofit/>
          </a:bodyPr>
          <a:lstStyle>
            <a:lvl1pPr marL="0" indent="0" algn="just">
              <a:buNone/>
              <a:defRPr sz="2000">
                <a:solidFill>
                  <a:schemeClr val="tx1">
                    <a:lumMod val="85000"/>
                    <a:lumOff val="15000"/>
                  </a:schemeClr>
                </a:solidFill>
              </a:defRPr>
            </a:lvl1pPr>
            <a:lvl2pPr marL="457200" indent="0" algn="just">
              <a:buNone/>
              <a:defRPr sz="2000"/>
            </a:lvl2pPr>
            <a:lvl3pPr marL="914400" indent="0" algn="just">
              <a:buNone/>
              <a:defRPr sz="2000"/>
            </a:lvl3pPr>
            <a:lvl4pPr marL="1371600" indent="0" algn="just">
              <a:buNone/>
              <a:defRPr sz="2000"/>
            </a:lvl4pPr>
            <a:lvl5pPr marL="1828800" indent="0" algn="just">
              <a:buNone/>
              <a:defRPr sz="2000"/>
            </a:lvl5pPr>
          </a:lstStyle>
          <a:p>
            <a:pPr lvl="0"/>
            <a:r>
              <a:rPr kumimoji="1" lang="zh-CN" altLang="en-US" dirty="0"/>
              <a:t>单击此处编辑母版文本样式</a:t>
            </a:r>
            <a:endParaRPr kumimoji="1" lang="en-US" altLang="zh-CN" dirty="0"/>
          </a:p>
        </p:txBody>
      </p:sp>
      <p:sp>
        <p:nvSpPr>
          <p:cNvPr id="9" name="矩形 8">
            <a:extLst>
              <a:ext uri="{FF2B5EF4-FFF2-40B4-BE49-F238E27FC236}">
                <a16:creationId xmlns="" xmlns:a16="http://schemas.microsoft.com/office/drawing/2014/main" id="{E63D74DB-C2D9-0040-8035-355F84A45675}"/>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1">
            <a:extLst>
              <a:ext uri="{FF2B5EF4-FFF2-40B4-BE49-F238E27FC236}">
                <a16:creationId xmlns="" xmlns:a16="http://schemas.microsoft.com/office/drawing/2014/main" id="{A78F3913-B855-BB4A-8D74-A4AABE8AD141}"/>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11" name="日期占位符 3">
            <a:extLst>
              <a:ext uri="{FF2B5EF4-FFF2-40B4-BE49-F238E27FC236}">
                <a16:creationId xmlns="" xmlns:a16="http://schemas.microsoft.com/office/drawing/2014/main" id="{77422D53-5A98-BE4B-A173-B357707309A3}"/>
              </a:ext>
            </a:extLst>
          </p:cNvPr>
          <p:cNvSpPr>
            <a:spLocks noGrp="1"/>
          </p:cNvSpPr>
          <p:nvPr>
            <p:ph type="dt" sz="half" idx="10"/>
          </p:nvPr>
        </p:nvSpPr>
        <p:spPr>
          <a:xfrm>
            <a:off x="0" y="6546433"/>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12" name="灯片编号占位符 5">
            <a:extLst>
              <a:ext uri="{FF2B5EF4-FFF2-40B4-BE49-F238E27FC236}">
                <a16:creationId xmlns="" xmlns:a16="http://schemas.microsoft.com/office/drawing/2014/main" id="{96613E98-E38C-574D-A524-97D804FCFE3A}"/>
              </a:ext>
            </a:extLst>
          </p:cNvPr>
          <p:cNvSpPr>
            <a:spLocks noGrp="1"/>
          </p:cNvSpPr>
          <p:nvPr>
            <p:ph type="sldNum" sz="quarter" idx="12"/>
          </p:nvPr>
        </p:nvSpPr>
        <p:spPr>
          <a:xfrm>
            <a:off x="10873451" y="6567586"/>
            <a:ext cx="1318549" cy="307777"/>
          </a:xfrm>
        </p:spPr>
        <p:txBody>
          <a:bodyPr/>
          <a:lstStyle>
            <a:lvl1pPr>
              <a:defRPr sz="1200"/>
            </a:lvl1pPr>
          </a:lstStyle>
          <a:p>
            <a:r>
              <a:rPr kumimoji="1" lang="en-US" altLang="zh-CN" dirty="0"/>
              <a:t>PAGE</a:t>
            </a:r>
            <a:r>
              <a:rPr kumimoji="1" lang="zh-CN" altLang="en-US" dirty="0"/>
              <a:t> </a:t>
            </a:r>
            <a:fld id="{45C466B8-AFC2-AE4B-94BC-EF87A0F7179E}" type="slidenum">
              <a:rPr kumimoji="1" lang="zh-CN" altLang="en-US" smtClean="0"/>
              <a:pPr/>
              <a:t>‹#›</a:t>
            </a:fld>
            <a:endParaRPr kumimoji="1" lang="zh-CN" altLang="en-US" dirty="0"/>
          </a:p>
        </p:txBody>
      </p:sp>
      <p:cxnSp>
        <p:nvCxnSpPr>
          <p:cNvPr id="14" name="直线连接符 13">
            <a:extLst>
              <a:ext uri="{FF2B5EF4-FFF2-40B4-BE49-F238E27FC236}">
                <a16:creationId xmlns="" xmlns:a16="http://schemas.microsoft.com/office/drawing/2014/main" id="{2BD93424-0D85-F34D-9229-53206562079D}"/>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文本占位符 17">
            <a:extLst>
              <a:ext uri="{FF2B5EF4-FFF2-40B4-BE49-F238E27FC236}">
                <a16:creationId xmlns="" xmlns:a16="http://schemas.microsoft.com/office/drawing/2014/main" id="{7F74EC0B-1D80-CF47-8A2C-C8CF09A1271C}"/>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Tree>
    <p:extLst>
      <p:ext uri="{BB962C8B-B14F-4D97-AF65-F5344CB8AC3E}">
        <p14:creationId xmlns:p14="http://schemas.microsoft.com/office/powerpoint/2010/main" val="3890926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和图片">
    <p:spTree>
      <p:nvGrpSpPr>
        <p:cNvPr id="1" name=""/>
        <p:cNvGrpSpPr/>
        <p:nvPr/>
      </p:nvGrpSpPr>
      <p:grpSpPr>
        <a:xfrm>
          <a:off x="0" y="0"/>
          <a:ext cx="0" cy="0"/>
          <a:chOff x="0" y="0"/>
          <a:chExt cx="0" cy="0"/>
        </a:xfrm>
      </p:grpSpPr>
      <p:sp>
        <p:nvSpPr>
          <p:cNvPr id="3" name="内容占位符 2">
            <a:extLst>
              <a:ext uri="{FF2B5EF4-FFF2-40B4-BE49-F238E27FC236}">
                <a16:creationId xmlns="" xmlns:a16="http://schemas.microsoft.com/office/drawing/2014/main" id="{2CC40D2F-F255-364E-9F37-F9DC521DD667}"/>
              </a:ext>
            </a:extLst>
          </p:cNvPr>
          <p:cNvSpPr>
            <a:spLocks noGrp="1"/>
          </p:cNvSpPr>
          <p:nvPr>
            <p:ph idx="1"/>
          </p:nvPr>
        </p:nvSpPr>
        <p:spPr>
          <a:xfrm>
            <a:off x="819726" y="1307939"/>
            <a:ext cx="5276274" cy="4869024"/>
          </a:xfrm>
        </p:spPr>
        <p:txBody>
          <a:bodyPr>
            <a:normAutofit/>
          </a:bodyPr>
          <a:lstStyle>
            <a:lvl1pPr marL="0" indent="0" algn="just">
              <a:buNone/>
              <a:defRPr sz="1800">
                <a:solidFill>
                  <a:schemeClr val="tx1">
                    <a:lumMod val="85000"/>
                    <a:lumOff val="15000"/>
                  </a:schemeClr>
                </a:solidFill>
              </a:defRPr>
            </a:lvl1pPr>
            <a:lvl2pPr marL="457200" indent="0" algn="just">
              <a:buNone/>
              <a:defRPr sz="2000"/>
            </a:lvl2pPr>
            <a:lvl3pPr marL="914400" indent="0" algn="just">
              <a:buNone/>
              <a:defRPr sz="2000"/>
            </a:lvl3pPr>
            <a:lvl4pPr marL="1371600" indent="0" algn="just">
              <a:buNone/>
              <a:defRPr sz="2000"/>
            </a:lvl4pPr>
            <a:lvl5pPr marL="1828800" indent="0" algn="just">
              <a:buNone/>
              <a:defRPr sz="2000"/>
            </a:lvl5pPr>
          </a:lstStyle>
          <a:p>
            <a:pPr lvl="0"/>
            <a:r>
              <a:rPr kumimoji="1" lang="zh-CN" altLang="en-US" dirty="0"/>
              <a:t>单击此处编辑母版文本样式</a:t>
            </a:r>
            <a:endParaRPr kumimoji="1" lang="en-US" altLang="zh-CN" dirty="0"/>
          </a:p>
        </p:txBody>
      </p:sp>
      <p:sp>
        <p:nvSpPr>
          <p:cNvPr id="8" name="图片占位符 7">
            <a:extLst>
              <a:ext uri="{FF2B5EF4-FFF2-40B4-BE49-F238E27FC236}">
                <a16:creationId xmlns="" xmlns:a16="http://schemas.microsoft.com/office/drawing/2014/main" id="{61DE62F5-BBBB-E149-AE2E-D5AF6A79E7EC}"/>
              </a:ext>
            </a:extLst>
          </p:cNvPr>
          <p:cNvSpPr>
            <a:spLocks noGrp="1"/>
          </p:cNvSpPr>
          <p:nvPr>
            <p:ph type="pic" sz="quarter" idx="13"/>
          </p:nvPr>
        </p:nvSpPr>
        <p:spPr>
          <a:xfrm>
            <a:off x="6095999" y="1307911"/>
            <a:ext cx="5275801" cy="4869023"/>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0" name="日期占位符 3">
            <a:extLst>
              <a:ext uri="{FF2B5EF4-FFF2-40B4-BE49-F238E27FC236}">
                <a16:creationId xmlns="" xmlns:a16="http://schemas.microsoft.com/office/drawing/2014/main" id="{EA027C1F-14D3-A144-97B8-D819AE80119C}"/>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21" name="灯片编号占位符 5">
            <a:extLst>
              <a:ext uri="{FF2B5EF4-FFF2-40B4-BE49-F238E27FC236}">
                <a16:creationId xmlns="" xmlns:a16="http://schemas.microsoft.com/office/drawing/2014/main" id="{F72A7420-6D66-CE45-807C-782921E592A4}"/>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22" name="文本框 21">
            <a:extLst>
              <a:ext uri="{FF2B5EF4-FFF2-40B4-BE49-F238E27FC236}">
                <a16:creationId xmlns="" xmlns:a16="http://schemas.microsoft.com/office/drawing/2014/main" id="{59CC70D9-74FD-2D4C-AEE0-1AC1B0FEE019}"/>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23" name="直线连接符 22">
            <a:extLst>
              <a:ext uri="{FF2B5EF4-FFF2-40B4-BE49-F238E27FC236}">
                <a16:creationId xmlns="" xmlns:a16="http://schemas.microsoft.com/office/drawing/2014/main" id="{4106BF44-1836-4044-ACD5-14064A03549F}"/>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 xmlns:a16="http://schemas.microsoft.com/office/drawing/2014/main" id="{C85F1D93-12E1-194C-9181-A8BED9BEB859}"/>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a:extLst>
              <a:ext uri="{FF2B5EF4-FFF2-40B4-BE49-F238E27FC236}">
                <a16:creationId xmlns="" xmlns:a16="http://schemas.microsoft.com/office/drawing/2014/main" id="{73309AD5-EDEB-0942-AAF9-308898CE4D62}"/>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a:extLst>
              <a:ext uri="{FF2B5EF4-FFF2-40B4-BE49-F238E27FC236}">
                <a16:creationId xmlns="" xmlns:a16="http://schemas.microsoft.com/office/drawing/2014/main" id="{3AA42D3E-700C-DF45-B000-D1C6004A45E9}"/>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a:extLst>
              <a:ext uri="{FF2B5EF4-FFF2-40B4-BE49-F238E27FC236}">
                <a16:creationId xmlns="" xmlns:a16="http://schemas.microsoft.com/office/drawing/2014/main" id="{18E110D1-3D68-464A-B14B-CC91699F3C2B}"/>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标题 1">
            <a:extLst>
              <a:ext uri="{FF2B5EF4-FFF2-40B4-BE49-F238E27FC236}">
                <a16:creationId xmlns="" xmlns:a16="http://schemas.microsoft.com/office/drawing/2014/main" id="{687D5EC6-4CB2-F044-8842-C2938E907B18}"/>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29" name="文本占位符 17">
            <a:extLst>
              <a:ext uri="{FF2B5EF4-FFF2-40B4-BE49-F238E27FC236}">
                <a16:creationId xmlns="" xmlns:a16="http://schemas.microsoft.com/office/drawing/2014/main" id="{1C7B6F92-37C4-1040-BB22-9D0D8B42F86B}"/>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Tree>
    <p:extLst>
      <p:ext uri="{BB962C8B-B14F-4D97-AF65-F5344CB8AC3E}">
        <p14:creationId xmlns:p14="http://schemas.microsoft.com/office/powerpoint/2010/main" val="4068569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和图片-2">
    <p:spTree>
      <p:nvGrpSpPr>
        <p:cNvPr id="1" name=""/>
        <p:cNvGrpSpPr/>
        <p:nvPr/>
      </p:nvGrpSpPr>
      <p:grpSpPr>
        <a:xfrm>
          <a:off x="0" y="0"/>
          <a:ext cx="0" cy="0"/>
          <a:chOff x="0" y="0"/>
          <a:chExt cx="0" cy="0"/>
        </a:xfrm>
      </p:grpSpPr>
      <p:sp>
        <p:nvSpPr>
          <p:cNvPr id="22" name="内容占位符 2">
            <a:extLst>
              <a:ext uri="{FF2B5EF4-FFF2-40B4-BE49-F238E27FC236}">
                <a16:creationId xmlns="" xmlns:a16="http://schemas.microsoft.com/office/drawing/2014/main" id="{FF7BABF4-43D8-2F4F-A4ED-C7E5587EE453}"/>
              </a:ext>
            </a:extLst>
          </p:cNvPr>
          <p:cNvSpPr>
            <a:spLocks noGrp="1"/>
          </p:cNvSpPr>
          <p:nvPr>
            <p:ph idx="1"/>
          </p:nvPr>
        </p:nvSpPr>
        <p:spPr>
          <a:xfrm>
            <a:off x="819729" y="3909847"/>
            <a:ext cx="10552543" cy="2267115"/>
          </a:xfrm>
        </p:spPr>
        <p:txBody>
          <a:bodyPr>
            <a:normAutofit/>
          </a:bodyPr>
          <a:lstStyle>
            <a:lvl1pPr marL="0" indent="0" algn="just">
              <a:buNone/>
              <a:defRPr sz="1800">
                <a:solidFill>
                  <a:schemeClr val="tx1">
                    <a:lumMod val="85000"/>
                    <a:lumOff val="15000"/>
                  </a:schemeClr>
                </a:solidFill>
              </a:defRPr>
            </a:lvl1pPr>
            <a:lvl2pPr marL="457200" indent="0" algn="just">
              <a:buNone/>
              <a:defRPr sz="2000"/>
            </a:lvl2pPr>
            <a:lvl3pPr marL="914400" indent="0" algn="just">
              <a:buNone/>
              <a:defRPr sz="2000"/>
            </a:lvl3pPr>
            <a:lvl4pPr marL="1371600" indent="0" algn="just">
              <a:buNone/>
              <a:defRPr sz="2000"/>
            </a:lvl4pPr>
            <a:lvl5pPr marL="1828800" indent="0" algn="just">
              <a:buNone/>
              <a:defRPr sz="2000"/>
            </a:lvl5pPr>
          </a:lstStyle>
          <a:p>
            <a:pPr lvl="0"/>
            <a:r>
              <a:rPr kumimoji="1" lang="zh-CN" altLang="en-US" dirty="0"/>
              <a:t>单击此处编辑母版文本样式</a:t>
            </a:r>
            <a:endParaRPr kumimoji="1" lang="en-US" altLang="zh-CN" dirty="0"/>
          </a:p>
        </p:txBody>
      </p:sp>
      <p:sp>
        <p:nvSpPr>
          <p:cNvPr id="23" name="图片占位符 7">
            <a:extLst>
              <a:ext uri="{FF2B5EF4-FFF2-40B4-BE49-F238E27FC236}">
                <a16:creationId xmlns="" xmlns:a16="http://schemas.microsoft.com/office/drawing/2014/main" id="{A1CB9C66-E9C6-734F-82DE-A1EFCFFF292E}"/>
              </a:ext>
            </a:extLst>
          </p:cNvPr>
          <p:cNvSpPr>
            <a:spLocks noGrp="1"/>
          </p:cNvSpPr>
          <p:nvPr>
            <p:ph type="pic" sz="quarter" idx="13"/>
          </p:nvPr>
        </p:nvSpPr>
        <p:spPr>
          <a:xfrm>
            <a:off x="819729" y="1307912"/>
            <a:ext cx="10552543" cy="2365199"/>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6" name="日期占位符 3">
            <a:extLst>
              <a:ext uri="{FF2B5EF4-FFF2-40B4-BE49-F238E27FC236}">
                <a16:creationId xmlns="" xmlns:a16="http://schemas.microsoft.com/office/drawing/2014/main" id="{630EC3BF-8241-214A-B737-60A08B9F2DD7}"/>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27" name="灯片编号占位符 5">
            <a:extLst>
              <a:ext uri="{FF2B5EF4-FFF2-40B4-BE49-F238E27FC236}">
                <a16:creationId xmlns="" xmlns:a16="http://schemas.microsoft.com/office/drawing/2014/main" id="{D197CABB-3D76-E348-AE4C-E2CBE4D39648}"/>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28" name="文本框 27">
            <a:extLst>
              <a:ext uri="{FF2B5EF4-FFF2-40B4-BE49-F238E27FC236}">
                <a16:creationId xmlns="" xmlns:a16="http://schemas.microsoft.com/office/drawing/2014/main" id="{9F9F4C5F-869F-E746-8E5C-30C5438C30ED}"/>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29" name="直线连接符 28">
            <a:extLst>
              <a:ext uri="{FF2B5EF4-FFF2-40B4-BE49-F238E27FC236}">
                <a16:creationId xmlns="" xmlns:a16="http://schemas.microsoft.com/office/drawing/2014/main" id="{C7B6FA07-60C9-634F-8DC5-EF6ED9480D4B}"/>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 xmlns:a16="http://schemas.microsoft.com/office/drawing/2014/main" id="{2BDA323D-6F16-6F4B-817E-385429D41382}"/>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a:extLst>
              <a:ext uri="{FF2B5EF4-FFF2-40B4-BE49-F238E27FC236}">
                <a16:creationId xmlns="" xmlns:a16="http://schemas.microsoft.com/office/drawing/2014/main" id="{AA36A985-920B-FD4D-8621-6C03C168103F}"/>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a:extLst>
              <a:ext uri="{FF2B5EF4-FFF2-40B4-BE49-F238E27FC236}">
                <a16:creationId xmlns="" xmlns:a16="http://schemas.microsoft.com/office/drawing/2014/main" id="{22323A68-898E-114C-817C-BF699570C1AC}"/>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矩形 32">
            <a:extLst>
              <a:ext uri="{FF2B5EF4-FFF2-40B4-BE49-F238E27FC236}">
                <a16:creationId xmlns="" xmlns:a16="http://schemas.microsoft.com/office/drawing/2014/main" id="{63A4C61E-5E3F-3E49-8D54-28171864A190}"/>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标题 1">
            <a:extLst>
              <a:ext uri="{FF2B5EF4-FFF2-40B4-BE49-F238E27FC236}">
                <a16:creationId xmlns="" xmlns:a16="http://schemas.microsoft.com/office/drawing/2014/main" id="{B6A246FB-92D3-F547-ADE6-A25063A8E2DC}"/>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35" name="文本占位符 17">
            <a:extLst>
              <a:ext uri="{FF2B5EF4-FFF2-40B4-BE49-F238E27FC236}">
                <a16:creationId xmlns="" xmlns:a16="http://schemas.microsoft.com/office/drawing/2014/main" id="{1A309A3A-0926-3F42-B0C4-FCB0C1D3CFD3}"/>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Tree>
    <p:extLst>
      <p:ext uri="{BB962C8B-B14F-4D97-AF65-F5344CB8AC3E}">
        <p14:creationId xmlns:p14="http://schemas.microsoft.com/office/powerpoint/2010/main" val="1395862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多图">
    <p:spTree>
      <p:nvGrpSpPr>
        <p:cNvPr id="1" name=""/>
        <p:cNvGrpSpPr/>
        <p:nvPr/>
      </p:nvGrpSpPr>
      <p:grpSpPr>
        <a:xfrm>
          <a:off x="0" y="0"/>
          <a:ext cx="0" cy="0"/>
          <a:chOff x="0" y="0"/>
          <a:chExt cx="0" cy="0"/>
        </a:xfrm>
      </p:grpSpPr>
      <p:sp>
        <p:nvSpPr>
          <p:cNvPr id="8" name="图片占位符 7">
            <a:extLst>
              <a:ext uri="{FF2B5EF4-FFF2-40B4-BE49-F238E27FC236}">
                <a16:creationId xmlns="" xmlns:a16="http://schemas.microsoft.com/office/drawing/2014/main" id="{306074C6-4750-2A45-BDFC-3267D3D3A8CA}"/>
              </a:ext>
            </a:extLst>
          </p:cNvPr>
          <p:cNvSpPr>
            <a:spLocks noGrp="1"/>
          </p:cNvSpPr>
          <p:nvPr>
            <p:ph type="pic" sz="quarter" idx="13"/>
          </p:nvPr>
        </p:nvSpPr>
        <p:spPr>
          <a:xfrm>
            <a:off x="1185231" y="1695451"/>
            <a:ext cx="2520000" cy="2520000"/>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9" name="日期占位符 3">
            <a:extLst>
              <a:ext uri="{FF2B5EF4-FFF2-40B4-BE49-F238E27FC236}">
                <a16:creationId xmlns="" xmlns:a16="http://schemas.microsoft.com/office/drawing/2014/main" id="{80FF6875-5F27-1340-A372-33D49F00CE38}"/>
              </a:ext>
            </a:extLst>
          </p:cNvPr>
          <p:cNvSpPr>
            <a:spLocks noGrp="1"/>
          </p:cNvSpPr>
          <p:nvPr>
            <p:ph type="dt" sz="half" idx="10"/>
          </p:nvPr>
        </p:nvSpPr>
        <p:spPr>
          <a:xfrm>
            <a:off x="819726" y="6413698"/>
            <a:ext cx="1083197" cy="307777"/>
          </a:xfrm>
        </p:spPr>
        <p:txBody>
          <a:bodyPr/>
          <a:lstStyle>
            <a:lvl1pPr>
              <a:defRPr sz="1200"/>
            </a:lvl1pPr>
          </a:lstStyle>
          <a:p>
            <a:fld id="{D342AF8A-6C9F-6440-B81F-0F8AB8C85483}" type="datetime1">
              <a:rPr kumimoji="1" lang="zh-CN" altLang="en-US" smtClean="0"/>
              <a:pPr/>
              <a:t>2020-11-6</a:t>
            </a:fld>
            <a:endParaRPr kumimoji="1" lang="zh-CN" altLang="en-US" dirty="0"/>
          </a:p>
        </p:txBody>
      </p:sp>
      <p:sp>
        <p:nvSpPr>
          <p:cNvPr id="10" name="灯片编号占位符 5">
            <a:extLst>
              <a:ext uri="{FF2B5EF4-FFF2-40B4-BE49-F238E27FC236}">
                <a16:creationId xmlns="" xmlns:a16="http://schemas.microsoft.com/office/drawing/2014/main" id="{24E84E0D-5612-214D-886A-62D43897598B}"/>
              </a:ext>
            </a:extLst>
          </p:cNvPr>
          <p:cNvSpPr>
            <a:spLocks noGrp="1"/>
          </p:cNvSpPr>
          <p:nvPr>
            <p:ph type="sldNum" sz="quarter" idx="12"/>
          </p:nvPr>
        </p:nvSpPr>
        <p:spPr>
          <a:xfrm>
            <a:off x="10053251" y="6413698"/>
            <a:ext cx="1318549" cy="307777"/>
          </a:xfrm>
        </p:spPr>
        <p:txBody>
          <a:bodyPr/>
          <a:lstStyle>
            <a:lvl1pPr>
              <a:defRPr sz="1200"/>
            </a:lvl1pPr>
          </a:lstStyle>
          <a:p>
            <a:r>
              <a:rPr kumimoji="1" lang="en-US" altLang="zh-CN"/>
              <a:t>PAGE</a:t>
            </a:r>
            <a:r>
              <a:rPr kumimoji="1" lang="zh-CN" altLang="en-US"/>
              <a:t> </a:t>
            </a:r>
            <a:fld id="{45C466B8-AFC2-AE4B-94BC-EF87A0F7179E}" type="slidenum">
              <a:rPr kumimoji="1" lang="zh-CN" altLang="en-US" smtClean="0"/>
              <a:pPr/>
              <a:t>‹#›</a:t>
            </a:fld>
            <a:endParaRPr kumimoji="1" lang="zh-CN" altLang="en-US" dirty="0"/>
          </a:p>
        </p:txBody>
      </p:sp>
      <p:sp>
        <p:nvSpPr>
          <p:cNvPr id="11" name="文本框 10">
            <a:extLst>
              <a:ext uri="{FF2B5EF4-FFF2-40B4-BE49-F238E27FC236}">
                <a16:creationId xmlns="" xmlns:a16="http://schemas.microsoft.com/office/drawing/2014/main" id="{7DC064A3-6657-0944-B443-057FCD6D57E0}"/>
              </a:ext>
            </a:extLst>
          </p:cNvPr>
          <p:cNvSpPr txBox="1"/>
          <p:nvPr userDrawn="1"/>
        </p:nvSpPr>
        <p:spPr>
          <a:xfrm>
            <a:off x="2109727" y="6429087"/>
            <a:ext cx="7972546" cy="276999"/>
          </a:xfrm>
          <a:prstGeom prst="rect">
            <a:avLst/>
          </a:prstGeom>
          <a:noFill/>
        </p:spPr>
        <p:txBody>
          <a:bodyPr wrap="square" rtlCol="0">
            <a:spAutoFit/>
          </a:bodyPr>
          <a:lstStyle/>
          <a:p>
            <a:pPr algn="ctr"/>
            <a:r>
              <a:rPr kumimoji="1" lang="en" altLang="zh-CN" sz="1200" dirty="0">
                <a:solidFill>
                  <a:schemeClr val="tx1">
                    <a:lumMod val="50000"/>
                    <a:lumOff val="50000"/>
                  </a:schemeClr>
                </a:solidFill>
                <a:latin typeface="+mn-lt"/>
                <a:ea typeface="+mn-ea"/>
              </a:rPr>
              <a:t>BEIJING UNIVERSITY OF POSTS AND TELECOMMUNICATIONS</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&amp;</a:t>
            </a:r>
            <a:r>
              <a:rPr kumimoji="1" lang="zh-CN" altLang="en-US" sz="1200" dirty="0">
                <a:solidFill>
                  <a:schemeClr val="tx1">
                    <a:lumMod val="50000"/>
                    <a:lumOff val="50000"/>
                  </a:schemeClr>
                </a:solidFill>
                <a:latin typeface="+mn-lt"/>
                <a:ea typeface="+mn-ea"/>
              </a:rPr>
              <a:t> </a:t>
            </a:r>
            <a:r>
              <a:rPr kumimoji="1" lang="en-US" altLang="zh-CN" sz="1200" dirty="0">
                <a:solidFill>
                  <a:schemeClr val="tx1">
                    <a:lumMod val="50000"/>
                    <a:lumOff val="50000"/>
                  </a:schemeClr>
                </a:solidFill>
                <a:latin typeface="+mn-lt"/>
                <a:ea typeface="+mn-ea"/>
              </a:rPr>
              <a:t>HUAWEI</a:t>
            </a:r>
            <a:endParaRPr kumimoji="1" lang="zh-CN" altLang="en-US" sz="1200" dirty="0">
              <a:solidFill>
                <a:schemeClr val="tx1">
                  <a:lumMod val="50000"/>
                  <a:lumOff val="50000"/>
                </a:schemeClr>
              </a:solidFill>
              <a:latin typeface="+mn-lt"/>
              <a:ea typeface="+mn-ea"/>
            </a:endParaRPr>
          </a:p>
        </p:txBody>
      </p:sp>
      <p:cxnSp>
        <p:nvCxnSpPr>
          <p:cNvPr id="12" name="直线连接符 11">
            <a:extLst>
              <a:ext uri="{FF2B5EF4-FFF2-40B4-BE49-F238E27FC236}">
                <a16:creationId xmlns="" xmlns:a16="http://schemas.microsoft.com/office/drawing/2014/main" id="{325162FA-9A0C-3445-96B9-4DBF5730A6DD}"/>
              </a:ext>
            </a:extLst>
          </p:cNvPr>
          <p:cNvCxnSpPr>
            <a:cxnSpLocks/>
          </p:cNvCxnSpPr>
          <p:nvPr userDrawn="1"/>
        </p:nvCxnSpPr>
        <p:spPr>
          <a:xfrm>
            <a:off x="820200" y="6405952"/>
            <a:ext cx="10551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 xmlns:a16="http://schemas.microsoft.com/office/drawing/2014/main" id="{D499C294-CD26-594F-A3D0-126EF0E525B9}"/>
              </a:ext>
            </a:extLst>
          </p:cNvPr>
          <p:cNvSpPr/>
          <p:nvPr userDrawn="1"/>
        </p:nvSpPr>
        <p:spPr>
          <a:xfrm rot="-2700000">
            <a:off x="-114224" y="525377"/>
            <a:ext cx="1260000" cy="36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a:extLst>
              <a:ext uri="{FF2B5EF4-FFF2-40B4-BE49-F238E27FC236}">
                <a16:creationId xmlns="" xmlns:a16="http://schemas.microsoft.com/office/drawing/2014/main" id="{C6F931A6-20BA-DC40-A816-3E95F94C06C1}"/>
              </a:ext>
            </a:extLst>
          </p:cNvPr>
          <p:cNvSpPr/>
          <p:nvPr userDrawn="1"/>
        </p:nvSpPr>
        <p:spPr>
          <a:xfrm rot="-2700000">
            <a:off x="572494" y="184358"/>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a:extLst>
              <a:ext uri="{FF2B5EF4-FFF2-40B4-BE49-F238E27FC236}">
                <a16:creationId xmlns="" xmlns:a16="http://schemas.microsoft.com/office/drawing/2014/main" id="{B85CA4F8-C121-B547-A174-3896CA22215B}"/>
              </a:ext>
            </a:extLst>
          </p:cNvPr>
          <p:cNvSpPr/>
          <p:nvPr userDrawn="1"/>
        </p:nvSpPr>
        <p:spPr>
          <a:xfrm rot="-2700000">
            <a:off x="175544" y="884395"/>
            <a:ext cx="288000" cy="18000"/>
          </a:xfrm>
          <a:prstGeom prst="rect">
            <a:avLst/>
          </a:prstGeom>
          <a:solidFill>
            <a:srgbClr val="05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a:extLst>
              <a:ext uri="{FF2B5EF4-FFF2-40B4-BE49-F238E27FC236}">
                <a16:creationId xmlns="" xmlns:a16="http://schemas.microsoft.com/office/drawing/2014/main" id="{1D9543E2-871A-BC49-ACEB-698200F6688C}"/>
              </a:ext>
            </a:extLst>
          </p:cNvPr>
          <p:cNvSpPr/>
          <p:nvPr userDrawn="1"/>
        </p:nvSpPr>
        <p:spPr>
          <a:xfrm>
            <a:off x="819726" y="922145"/>
            <a:ext cx="10551600" cy="36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 xmlns:a16="http://schemas.microsoft.com/office/drawing/2014/main" id="{C8C953AE-B047-874E-9EE3-0DFF8B581CBD}"/>
              </a:ext>
            </a:extLst>
          </p:cNvPr>
          <p:cNvSpPr>
            <a:spLocks noGrp="1"/>
          </p:cNvSpPr>
          <p:nvPr>
            <p:ph type="title"/>
          </p:nvPr>
        </p:nvSpPr>
        <p:spPr>
          <a:xfrm>
            <a:off x="819730" y="365126"/>
            <a:ext cx="10552540" cy="549274"/>
          </a:xfrm>
        </p:spPr>
        <p:txBody>
          <a:bodyPr>
            <a:normAutofit/>
          </a:bodyPr>
          <a:lstStyle>
            <a:lvl1pPr>
              <a:defRPr sz="2000" b="0" i="0">
                <a:solidFill>
                  <a:srgbClr val="002647"/>
                </a:solidFill>
                <a:latin typeface="+mj-ea"/>
                <a:ea typeface="+mj-ea"/>
              </a:defRPr>
            </a:lvl1pPr>
          </a:lstStyle>
          <a:p>
            <a:r>
              <a:rPr kumimoji="1" lang="zh-CN" altLang="en-US" dirty="0"/>
              <a:t>单击此处编辑母版标题样式</a:t>
            </a:r>
          </a:p>
        </p:txBody>
      </p:sp>
      <p:sp>
        <p:nvSpPr>
          <p:cNvPr id="18" name="文本占位符 17">
            <a:extLst>
              <a:ext uri="{FF2B5EF4-FFF2-40B4-BE49-F238E27FC236}">
                <a16:creationId xmlns="" xmlns:a16="http://schemas.microsoft.com/office/drawing/2014/main" id="{B70B654A-9B91-D740-AE29-444A7CD6F721}"/>
              </a:ext>
            </a:extLst>
          </p:cNvPr>
          <p:cNvSpPr>
            <a:spLocks noGrp="1"/>
          </p:cNvSpPr>
          <p:nvPr>
            <p:ph type="body" sz="quarter" idx="14" hasCustomPrompt="1"/>
          </p:nvPr>
        </p:nvSpPr>
        <p:spPr>
          <a:xfrm>
            <a:off x="211826" y="365126"/>
            <a:ext cx="607900" cy="356503"/>
          </a:xfrm>
          <a:solidFill>
            <a:schemeClr val="bg1"/>
          </a:solidFill>
        </p:spPr>
        <p:txBody>
          <a:bodyPr>
            <a:noAutofit/>
          </a:bodyPr>
          <a:lstStyle>
            <a:lvl1pPr marL="0" indent="0" algn="ctr">
              <a:buNone/>
              <a:defRPr sz="2400">
                <a:solidFill>
                  <a:srgbClr val="052547"/>
                </a:solidFill>
                <a:latin typeface="+mj-ea"/>
                <a:ea typeface="+mj-ea"/>
              </a:defRPr>
            </a:lvl1pPr>
            <a:lvl2pPr marL="457200" indent="0">
              <a:buNone/>
              <a:defRPr sz="2800">
                <a:solidFill>
                  <a:schemeClr val="bg1"/>
                </a:solidFill>
                <a:latin typeface="+mj-ea"/>
                <a:ea typeface="+mj-ea"/>
              </a:defRPr>
            </a:lvl2pPr>
            <a:lvl3pPr marL="914400" indent="0">
              <a:buNone/>
              <a:defRPr sz="2800">
                <a:solidFill>
                  <a:schemeClr val="bg1"/>
                </a:solidFill>
                <a:latin typeface="+mj-ea"/>
                <a:ea typeface="+mj-ea"/>
              </a:defRPr>
            </a:lvl3pPr>
            <a:lvl4pPr marL="1371600" indent="0">
              <a:buNone/>
              <a:defRPr sz="2800">
                <a:solidFill>
                  <a:schemeClr val="bg1"/>
                </a:solidFill>
                <a:latin typeface="+mj-ea"/>
                <a:ea typeface="+mj-ea"/>
              </a:defRPr>
            </a:lvl4pPr>
            <a:lvl5pPr marL="1828800" indent="0">
              <a:buNone/>
              <a:defRPr sz="2800">
                <a:solidFill>
                  <a:schemeClr val="bg1"/>
                </a:solidFill>
                <a:latin typeface="+mj-ea"/>
                <a:ea typeface="+mj-ea"/>
              </a:defRPr>
            </a:lvl5pPr>
          </a:lstStyle>
          <a:p>
            <a:pPr lvl="0"/>
            <a:r>
              <a:rPr kumimoji="1" lang="en-US" altLang="zh-CN" dirty="0"/>
              <a:t>01</a:t>
            </a:r>
            <a:endParaRPr kumimoji="1" lang="zh-CN" altLang="en-US" dirty="0"/>
          </a:p>
        </p:txBody>
      </p:sp>
      <p:sp>
        <p:nvSpPr>
          <p:cNvPr id="20" name="图片占位符 7">
            <a:extLst>
              <a:ext uri="{FF2B5EF4-FFF2-40B4-BE49-F238E27FC236}">
                <a16:creationId xmlns="" xmlns:a16="http://schemas.microsoft.com/office/drawing/2014/main" id="{C8F720DE-D331-054F-B5DA-20BCEDC70A67}"/>
              </a:ext>
            </a:extLst>
          </p:cNvPr>
          <p:cNvSpPr>
            <a:spLocks noGrp="1"/>
          </p:cNvSpPr>
          <p:nvPr>
            <p:ph type="pic" sz="quarter" idx="15"/>
          </p:nvPr>
        </p:nvSpPr>
        <p:spPr>
          <a:xfrm>
            <a:off x="4835526" y="1695451"/>
            <a:ext cx="2520000" cy="2520000"/>
          </a:xfrm>
          <a:solidFill>
            <a:schemeClr val="bg1">
              <a:lumMod val="95000"/>
            </a:schemeClr>
          </a:solidFill>
        </p:spPr>
        <p:txBody>
          <a:bodyPr>
            <a:normAutofit/>
          </a:bodyPr>
          <a:lstStyle>
            <a:lvl1pPr marL="0" indent="0">
              <a:buNone/>
              <a:defRPr sz="2000"/>
            </a:lvl1pPr>
          </a:lstStyle>
          <a:p>
            <a:endParaRPr kumimoji="1" lang="zh-CN" altLang="en-US" dirty="0"/>
          </a:p>
        </p:txBody>
      </p:sp>
      <p:sp>
        <p:nvSpPr>
          <p:cNvPr id="21" name="图片占位符 7">
            <a:extLst>
              <a:ext uri="{FF2B5EF4-FFF2-40B4-BE49-F238E27FC236}">
                <a16:creationId xmlns="" xmlns:a16="http://schemas.microsoft.com/office/drawing/2014/main" id="{0DC06DAC-F3F5-8B4F-96E9-3ACE5672CE55}"/>
              </a:ext>
            </a:extLst>
          </p:cNvPr>
          <p:cNvSpPr>
            <a:spLocks noGrp="1"/>
          </p:cNvSpPr>
          <p:nvPr>
            <p:ph type="pic" sz="quarter" idx="16"/>
          </p:nvPr>
        </p:nvSpPr>
        <p:spPr>
          <a:xfrm>
            <a:off x="8485821" y="1695451"/>
            <a:ext cx="2520000" cy="2520000"/>
          </a:xfrm>
          <a:solidFill>
            <a:schemeClr val="bg1">
              <a:lumMod val="95000"/>
            </a:schemeClr>
          </a:solidFill>
        </p:spPr>
        <p:txBody>
          <a:bodyPr>
            <a:normAutofit/>
          </a:bodyPr>
          <a:lstStyle>
            <a:lvl1pPr marL="0" indent="0">
              <a:buNone/>
              <a:defRPr sz="2000"/>
            </a:lvl1pPr>
          </a:lstStyle>
          <a:p>
            <a:endParaRPr kumimoji="1" lang="zh-CN" altLang="en-US" dirty="0"/>
          </a:p>
        </p:txBody>
      </p:sp>
    </p:spTree>
    <p:extLst>
      <p:ext uri="{BB962C8B-B14F-4D97-AF65-F5344CB8AC3E}">
        <p14:creationId xmlns:p14="http://schemas.microsoft.com/office/powerpoint/2010/main" val="3518554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 xmlns:a16="http://schemas.microsoft.com/office/drawing/2014/main" id="{55CAAD63-2FBE-1642-BED1-75BBF93D86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 xmlns:a16="http://schemas.microsoft.com/office/drawing/2014/main" id="{F7CC6DA2-57E5-D146-8613-29A6D3C3E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 xmlns:a16="http://schemas.microsoft.com/office/drawing/2014/main" id="{A3460395-21AB-7648-A2F5-BBE6ABFDC717}"/>
              </a:ext>
            </a:extLst>
          </p:cNvPr>
          <p:cNvSpPr>
            <a:spLocks noGrp="1"/>
          </p:cNvSpPr>
          <p:nvPr>
            <p:ph type="dt" sz="half" idx="2"/>
          </p:nvPr>
        </p:nvSpPr>
        <p:spPr>
          <a:xfrm>
            <a:off x="838200" y="6356350"/>
            <a:ext cx="240949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E9F100-E294-4B47-BE5D-7E0607444C1F}" type="datetime1">
              <a:rPr kumimoji="1" lang="zh-CN" altLang="en-US" smtClean="0"/>
              <a:t>2020-11-6</a:t>
            </a:fld>
            <a:endParaRPr kumimoji="1" lang="zh-CN" altLang="en-US"/>
          </a:p>
        </p:txBody>
      </p:sp>
      <p:sp>
        <p:nvSpPr>
          <p:cNvPr id="5" name="页脚占位符 4">
            <a:extLst>
              <a:ext uri="{FF2B5EF4-FFF2-40B4-BE49-F238E27FC236}">
                <a16:creationId xmlns="" xmlns:a16="http://schemas.microsoft.com/office/drawing/2014/main" id="{E158EC5E-14F4-0145-BE8C-CC881B3052BD}"/>
              </a:ext>
            </a:extLst>
          </p:cNvPr>
          <p:cNvSpPr>
            <a:spLocks noGrp="1"/>
          </p:cNvSpPr>
          <p:nvPr>
            <p:ph type="ftr" sz="quarter" idx="3"/>
          </p:nvPr>
        </p:nvSpPr>
        <p:spPr>
          <a:xfrm>
            <a:off x="3247697" y="6356350"/>
            <a:ext cx="5696608" cy="365125"/>
          </a:xfrm>
          <a:prstGeom prst="rect">
            <a:avLst/>
          </a:prstGeom>
        </p:spPr>
        <p:txBody>
          <a:bodyPr vert="horz" lIns="91440" tIns="45720" rIns="91440" bIns="45720" rtlCol="0" anchor="ctr"/>
          <a:lstStyle>
            <a:lvl1pPr marL="0" marR="0" indent="0" algn="ctr" defTabSz="914400" rtl="0" eaLnBrk="1" fontAlgn="auto" latinLnBrk="0" hangingPunct="1">
              <a:lnSpc>
                <a:spcPct val="100000"/>
              </a:lnSpc>
              <a:spcBef>
                <a:spcPts val="0"/>
              </a:spcBef>
              <a:spcAft>
                <a:spcPts val="0"/>
              </a:spcAft>
              <a:buClrTx/>
              <a:buSzTx/>
              <a:buFontTx/>
              <a:buNone/>
              <a:tabLst/>
              <a:defRPr sz="1200">
                <a:solidFill>
                  <a:schemeClr val="tx1">
                    <a:tint val="75000"/>
                  </a:schemeClr>
                </a:solidFill>
              </a:defRPr>
            </a:lvl1pPr>
          </a:lstStyle>
          <a:p>
            <a:r>
              <a:rPr kumimoji="1" lang="en" altLang="zh-CN" dirty="0"/>
              <a:t>BEIJING UNIVERSITY OF POSTS AND TELECOMMUNICATIONS &amp; HUAWEI</a:t>
            </a:r>
          </a:p>
        </p:txBody>
      </p:sp>
      <p:sp>
        <p:nvSpPr>
          <p:cNvPr id="6" name="灯片编号占位符 5">
            <a:extLst>
              <a:ext uri="{FF2B5EF4-FFF2-40B4-BE49-F238E27FC236}">
                <a16:creationId xmlns="" xmlns:a16="http://schemas.microsoft.com/office/drawing/2014/main" id="{63F62BE4-37D6-4A44-8618-0A35D4A7B145}"/>
              </a:ext>
            </a:extLst>
          </p:cNvPr>
          <p:cNvSpPr>
            <a:spLocks noGrp="1"/>
          </p:cNvSpPr>
          <p:nvPr>
            <p:ph type="sldNum" sz="quarter" idx="4"/>
          </p:nvPr>
        </p:nvSpPr>
        <p:spPr>
          <a:xfrm>
            <a:off x="8933794" y="6356350"/>
            <a:ext cx="242000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466B8-AFC2-AE4B-94BC-EF87A0F7179E}" type="slidenum">
              <a:rPr kumimoji="1" lang="zh-CN" altLang="en-US" smtClean="0"/>
              <a:t>‹#›</a:t>
            </a:fld>
            <a:endParaRPr kumimoji="1" lang="zh-CN" altLang="en-US"/>
          </a:p>
        </p:txBody>
      </p:sp>
    </p:spTree>
    <p:extLst>
      <p:ext uri="{BB962C8B-B14F-4D97-AF65-F5344CB8AC3E}">
        <p14:creationId xmlns:p14="http://schemas.microsoft.com/office/powerpoint/2010/main" val="2318071207"/>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8" r:id="rId3"/>
    <p:sldLayoutId id="2147483669" r:id="rId4"/>
    <p:sldLayoutId id="2147483670" r:id="rId5"/>
    <p:sldLayoutId id="2147483650" r:id="rId6"/>
    <p:sldLayoutId id="2147483665" r:id="rId7"/>
    <p:sldLayoutId id="2147483651" r:id="rId8"/>
    <p:sldLayoutId id="2147483672" r:id="rId9"/>
    <p:sldLayoutId id="2147483673" r:id="rId10"/>
    <p:sldLayoutId id="2147483671" r:id="rId11"/>
    <p:sldLayoutId id="2147483674" r:id="rId12"/>
    <p:sldLayoutId id="2147483662" r:id="rId13"/>
    <p:sldLayoutId id="2147483666" r:id="rId14"/>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 xmlns:a16="http://schemas.microsoft.com/office/drawing/2014/main" id="{D2D72B36-652F-7340-A4C9-5FC485D17866}"/>
              </a:ext>
            </a:extLst>
          </p:cNvPr>
          <p:cNvSpPr>
            <a:spLocks noGrp="1"/>
          </p:cNvSpPr>
          <p:nvPr>
            <p:ph type="body" sz="quarter" idx="10"/>
          </p:nvPr>
        </p:nvSpPr>
        <p:spPr>
          <a:xfrm>
            <a:off x="2751115" y="2021962"/>
            <a:ext cx="6689770" cy="2184278"/>
          </a:xfrm>
        </p:spPr>
        <p:txBody>
          <a:bodyPr>
            <a:noAutofit/>
          </a:bodyPr>
          <a:lstStyle/>
          <a:p>
            <a:r>
              <a:rPr kumimoji="1" lang="en-US" altLang="zh-CN" sz="4400" b="1" dirty="0" smtClean="0">
                <a:solidFill>
                  <a:srgbClr val="FFC000"/>
                </a:solidFill>
                <a:effectLst>
                  <a:outerShdw blurRad="50800" dist="38100" dir="5400000" algn="t" rotWithShape="0">
                    <a:prstClr val="black">
                      <a:alpha val="40000"/>
                    </a:prstClr>
                  </a:outerShdw>
                </a:effectLst>
              </a:rPr>
              <a:t>Chapter 7    </a:t>
            </a:r>
            <a:r>
              <a:rPr kumimoji="1" lang="en-US" altLang="zh-CN" sz="4400" b="1" dirty="0">
                <a:solidFill>
                  <a:srgbClr val="FFC000"/>
                </a:solidFill>
                <a:effectLst>
                  <a:outerShdw blurRad="50800" dist="38100" dir="5400000" algn="t" rotWithShape="0">
                    <a:prstClr val="black">
                      <a:alpha val="40000"/>
                    </a:prstClr>
                  </a:outerShdw>
                </a:effectLst>
              </a:rPr>
              <a:t/>
            </a:r>
            <a:br>
              <a:rPr kumimoji="1" lang="en-US" altLang="zh-CN" sz="4400" b="1" dirty="0">
                <a:solidFill>
                  <a:srgbClr val="FFC000"/>
                </a:solidFill>
                <a:effectLst>
                  <a:outerShdw blurRad="50800" dist="38100" dir="5400000" algn="t" rotWithShape="0">
                    <a:prstClr val="black">
                      <a:alpha val="40000"/>
                    </a:prstClr>
                  </a:outerShdw>
                </a:effectLst>
              </a:rPr>
            </a:br>
            <a:endParaRPr kumimoji="1" lang="en-US" altLang="zh-CN" sz="4400" b="1" dirty="0">
              <a:solidFill>
                <a:srgbClr val="FFC000"/>
              </a:solidFill>
              <a:effectLst>
                <a:outerShdw blurRad="50800" dist="38100" dir="5400000" algn="t" rotWithShape="0">
                  <a:prstClr val="black">
                    <a:alpha val="40000"/>
                  </a:prstClr>
                </a:outerShdw>
              </a:effectLst>
            </a:endParaRPr>
          </a:p>
          <a:p>
            <a:r>
              <a:rPr kumimoji="1" lang="en-US" altLang="zh-CN" sz="4400" b="1" dirty="0">
                <a:solidFill>
                  <a:srgbClr val="FFC000"/>
                </a:solidFill>
                <a:effectLst>
                  <a:outerShdw blurRad="50800" dist="38100" dir="5400000" algn="t" rotWithShape="0">
                    <a:prstClr val="black">
                      <a:alpha val="40000"/>
                    </a:prstClr>
                  </a:outerShdw>
                </a:effectLst>
              </a:rPr>
              <a:t>— </a:t>
            </a:r>
            <a:r>
              <a:rPr kumimoji="1" lang="zh-CN" altLang="en-US" sz="4400" b="1" dirty="0" smtClean="0">
                <a:solidFill>
                  <a:srgbClr val="FFC000"/>
                </a:solidFill>
                <a:effectLst>
                  <a:outerShdw blurRad="50800" dist="38100" dir="5400000" algn="t" rotWithShape="0">
                    <a:prstClr val="black">
                      <a:alpha val="40000"/>
                    </a:prstClr>
                  </a:outerShdw>
                </a:effectLst>
              </a:rPr>
              <a:t>例题与作业</a:t>
            </a:r>
            <a:endParaRPr kumimoji="1" lang="zh-CN" altLang="en-US" sz="4400" b="1" dirty="0">
              <a:solidFill>
                <a:srgbClr val="FFC000"/>
              </a:solidFill>
              <a:effectLst>
                <a:outerShdw blurRad="50800" dist="38100" dir="5400000" algn="t" rotWithShape="0">
                  <a:prstClr val="black">
                    <a:alpha val="40000"/>
                  </a:prstClr>
                </a:outerShdw>
              </a:effectLst>
            </a:endParaRPr>
          </a:p>
        </p:txBody>
      </p:sp>
    </p:spTree>
    <p:extLst>
      <p:ext uri="{BB962C8B-B14F-4D97-AF65-F5344CB8AC3E}">
        <p14:creationId xmlns:p14="http://schemas.microsoft.com/office/powerpoint/2010/main" val="42174021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10</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ctr"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3</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Fig. 7.4</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409211" y="1041230"/>
            <a:ext cx="6470912" cy="5398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lnSpc>
                <a:spcPct val="135000"/>
              </a:lnSpc>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cs typeface="Times New Roman" pitchFamily="18" charset="0"/>
              </a:rPr>
              <a:t>Fig. 7.4</a:t>
            </a:r>
          </a:p>
          <a:p>
            <a:pPr marL="800100" lvl="1" indent="-342900" algn="just">
              <a:spcBef>
                <a:spcPts val="600"/>
              </a:spcBef>
              <a:buClr>
                <a:srgbClr val="FF0000"/>
              </a:buClr>
              <a:buSzPct val="80000"/>
              <a:buFont typeface="Wingdings" panose="05000000000000000000" pitchFamily="2" charset="2"/>
              <a:buChar char="n"/>
            </a:pPr>
            <a:r>
              <a:rPr lang="zh-CN" altLang="en-US" sz="2400" dirty="0">
                <a:latin typeface="微软雅黑" panose="020B0503020204020204" pitchFamily="34" charset="-122"/>
                <a:ea typeface="微软雅黑" panose="020B0503020204020204" pitchFamily="34" charset="-122"/>
                <a:cs typeface="Times New Roman" pitchFamily="18" charset="0"/>
              </a:rPr>
              <a:t>进程数目</a:t>
            </a:r>
            <a:r>
              <a:rPr lang="en-US" altLang="zh-CN" sz="2400" dirty="0">
                <a:latin typeface="微软雅黑" panose="020B0503020204020204" pitchFamily="34" charset="-122"/>
                <a:ea typeface="微软雅黑" panose="020B0503020204020204" pitchFamily="34" charset="-122"/>
                <a:cs typeface="Times New Roman" pitchFamily="18" charset="0"/>
              </a:rPr>
              <a:t>n=4</a:t>
            </a:r>
          </a:p>
          <a:p>
            <a:pPr marL="800100" lvl="1" indent="-342900" algn="just">
              <a:spcBef>
                <a:spcPts val="600"/>
              </a:spcBef>
              <a:buClr>
                <a:srgbClr val="FF0000"/>
              </a:buClr>
              <a:buSzPct val="80000"/>
              <a:buFont typeface="Wingdings" panose="05000000000000000000" pitchFamily="2" charset="2"/>
              <a:buChar char="n"/>
            </a:pPr>
            <a:r>
              <a:rPr lang="zh-CN" altLang="en-US" sz="2400" dirty="0">
                <a:latin typeface="微软雅黑" panose="020B0503020204020204" pitchFamily="34" charset="-122"/>
                <a:ea typeface="微软雅黑" panose="020B0503020204020204" pitchFamily="34" charset="-122"/>
                <a:cs typeface="Times New Roman" pitchFamily="18" charset="0"/>
              </a:rPr>
              <a:t>资源总类</a:t>
            </a:r>
            <a:r>
              <a:rPr lang="en-US" altLang="zh-CN" sz="2400" dirty="0">
                <a:latin typeface="微软雅黑" panose="020B0503020204020204" pitchFamily="34" charset="-122"/>
                <a:ea typeface="微软雅黑" panose="020B0503020204020204" pitchFamily="34" charset="-122"/>
                <a:cs typeface="Times New Roman" pitchFamily="18" charset="0"/>
              </a:rPr>
              <a:t>m=2</a:t>
            </a: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2</a:t>
            </a:r>
            <a:r>
              <a:rPr lang="zh-CN" altLang="en-US" sz="2400" dirty="0">
                <a:latin typeface="微软雅黑" panose="020B0503020204020204" pitchFamily="34" charset="-122"/>
                <a:ea typeface="微软雅黑" panose="020B0503020204020204" pitchFamily="34" charset="-122"/>
                <a:cs typeface="Times New Roman" pitchFamily="18" charset="0"/>
              </a:rPr>
              <a:t>类资源的实例总数</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r>
              <a:rPr lang="en-US" altLang="zh-CN" sz="2400" dirty="0">
                <a:latin typeface="微软雅黑" panose="020B0503020204020204" pitchFamily="34" charset="-122"/>
                <a:ea typeface="微软雅黑" panose="020B0503020204020204" pitchFamily="34" charset="-122"/>
                <a:cs typeface="Times New Roman" pitchFamily="18" charset="0"/>
              </a:rPr>
              <a:t>                =(2+ 2 )=</a:t>
            </a:r>
            <a:r>
              <a:rPr lang="en-US" altLang="zh-CN" sz="2400" dirty="0">
                <a:solidFill>
                  <a:srgbClr val="FF0000"/>
                </a:solidFill>
                <a:latin typeface="微软雅黑" panose="020B0503020204020204" pitchFamily="34" charset="-122"/>
                <a:ea typeface="微软雅黑" panose="020B0503020204020204" pitchFamily="34" charset="-122"/>
                <a:cs typeface="Times New Roman" pitchFamily="18" charset="0"/>
              </a:rPr>
              <a:t>4</a:t>
            </a: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4</a:t>
            </a:r>
            <a:r>
              <a:rPr lang="zh-CN" altLang="en-US" sz="2400" dirty="0">
                <a:latin typeface="微软雅黑" panose="020B0503020204020204" pitchFamily="34" charset="-122"/>
                <a:ea typeface="微软雅黑" panose="020B0503020204020204" pitchFamily="34" charset="-122"/>
                <a:cs typeface="Times New Roman" pitchFamily="18" charset="0"/>
              </a:rPr>
              <a:t>个进程对资源的总需求</a:t>
            </a:r>
            <a:r>
              <a:rPr lang="en-US" altLang="zh-CN" sz="2400" dirty="0">
                <a:latin typeface="微软雅黑" panose="020B0503020204020204" pitchFamily="34" charset="-122"/>
                <a:ea typeface="微软雅黑" panose="020B0503020204020204" pitchFamily="34" charset="-122"/>
                <a:cs typeface="Times New Roman" pitchFamily="18" charset="0"/>
              </a:rPr>
              <a:t>L</a:t>
            </a:r>
          </a:p>
          <a:p>
            <a:r>
              <a:rPr lang="en-US" altLang="zh-CN" sz="2400" dirty="0">
                <a:latin typeface="微软雅黑" panose="020B0503020204020204" pitchFamily="34" charset="-122"/>
                <a:ea typeface="微软雅黑" panose="020B0503020204020204" pitchFamily="34" charset="-122"/>
                <a:cs typeface="Times New Roman" pitchFamily="18" charset="0"/>
              </a:rPr>
              <a:t>           L=(2 + 1 + 2 + 1)=6</a:t>
            </a:r>
          </a:p>
          <a:p>
            <a:pPr marL="800100" lvl="1" indent="-342900" algn="just">
              <a:spcBef>
                <a:spcPts val="600"/>
              </a:spcBef>
              <a:buClr>
                <a:srgbClr val="FF0000"/>
              </a:buClr>
              <a:buSzPct val="80000"/>
              <a:buFont typeface="Wingdings" panose="05000000000000000000" pitchFamily="2" charset="2"/>
              <a:buChar char="n"/>
            </a:pPr>
            <a:r>
              <a:rPr lang="zh-CN" altLang="en-US" sz="2400" dirty="0">
                <a:latin typeface="微软雅黑" panose="020B0503020204020204" pitchFamily="34" charset="-122"/>
                <a:ea typeface="微软雅黑" panose="020B0503020204020204" pitchFamily="34" charset="-122"/>
                <a:cs typeface="Times New Roman" pitchFamily="18" charset="0"/>
              </a:rPr>
              <a:t>导致发生死锁的</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lvl="1" algn="just">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K= L- n=6-4=2</a:t>
            </a:r>
          </a:p>
          <a:p>
            <a:pPr marL="342900" lvl="1" indent="-342900">
              <a:lnSpc>
                <a:spcPct val="135000"/>
              </a:lnSpc>
              <a:spcBef>
                <a:spcPts val="600"/>
              </a:spcBef>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itchFamily="18" charset="0"/>
              </a:rPr>
              <a:t>目前，</a:t>
            </a:r>
            <a:r>
              <a:rPr lang="en-US" altLang="zh-CN" sz="2400" dirty="0">
                <a:latin typeface="微软雅黑" panose="020B0503020204020204" pitchFamily="34" charset="-122"/>
                <a:ea typeface="微软雅黑" panose="020B0503020204020204" pitchFamily="34" charset="-122"/>
                <a:cs typeface="Times New Roman" pitchFamily="18" charset="0"/>
              </a:rPr>
              <a:t>2</a:t>
            </a:r>
            <a:r>
              <a:rPr lang="zh-CN" altLang="en-US" sz="2400" dirty="0">
                <a:latin typeface="微软雅黑" panose="020B0503020204020204" pitchFamily="34" charset="-122"/>
                <a:ea typeface="微软雅黑" panose="020B0503020204020204" pitchFamily="34" charset="-122"/>
                <a:cs typeface="Times New Roman" pitchFamily="18" charset="0"/>
              </a:rPr>
              <a:t>类资源的实例总数 </a:t>
            </a:r>
            <a:r>
              <a:rPr lang="en-US" altLang="zh-CN" sz="2400" dirty="0">
                <a:latin typeface="微软雅黑" panose="020B0503020204020204" pitchFamily="34" charset="-122"/>
                <a:ea typeface="微软雅黑" panose="020B0503020204020204" pitchFamily="34" charset="-122"/>
                <a:cs typeface="Times New Roman" pitchFamily="18" charset="0"/>
              </a:rPr>
              <a:t>4 </a:t>
            </a:r>
            <a:r>
              <a:rPr lang="en-US" altLang="zh-CN" sz="2400" dirty="0" smtClean="0">
                <a:latin typeface="微软雅黑" panose="020B0503020204020204" pitchFamily="34" charset="-122"/>
                <a:ea typeface="微软雅黑" panose="020B0503020204020204" pitchFamily="34" charset="-122"/>
                <a:cs typeface="Times New Roman" pitchFamily="18" charset="0"/>
              </a:rPr>
              <a:t>&gt;= K+1=3</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r>
              <a:rPr lang="en-US" altLang="zh-CN" sz="2400" dirty="0">
                <a:latin typeface="微软雅黑" panose="020B0503020204020204" pitchFamily="34" charset="-122"/>
                <a:ea typeface="微软雅黑" panose="020B0503020204020204" pitchFamily="34" charset="-122"/>
                <a:cs typeface="Times New Roman" pitchFamily="18" charset="0"/>
              </a:rPr>
              <a:t>           </a:t>
            </a:r>
            <a:r>
              <a:rPr lang="zh-CN" altLang="en-US" sz="2400" dirty="0">
                <a:latin typeface="微软雅黑" panose="020B0503020204020204" pitchFamily="34" charset="-122"/>
                <a:ea typeface="微软雅黑" panose="020B0503020204020204" pitchFamily="34" charset="-122"/>
                <a:cs typeface="Times New Roman" pitchFamily="18" charset="0"/>
              </a:rPr>
              <a:t>无死锁</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P2</a:t>
            </a:r>
            <a:r>
              <a:rPr lang="zh-CN" altLang="en-US" sz="2400" dirty="0">
                <a:latin typeface="微软雅黑" panose="020B0503020204020204" pitchFamily="34" charset="-122"/>
                <a:ea typeface="微软雅黑" panose="020B0503020204020204" pitchFamily="34" charset="-122"/>
                <a:cs typeface="Times New Roman" pitchFamily="18" charset="0"/>
              </a:rPr>
              <a:t>、</a:t>
            </a:r>
            <a:r>
              <a:rPr lang="en-US" altLang="zh-CN" sz="2400" dirty="0">
                <a:latin typeface="微软雅黑" panose="020B0503020204020204" pitchFamily="34" charset="-122"/>
                <a:ea typeface="微软雅黑" panose="020B0503020204020204" pitchFamily="34" charset="-122"/>
                <a:cs typeface="Times New Roman" pitchFamily="18" charset="0"/>
              </a:rPr>
              <a:t>P4</a:t>
            </a:r>
            <a:r>
              <a:rPr lang="zh-CN" altLang="en-US" sz="2400" dirty="0">
                <a:latin typeface="微软雅黑" panose="020B0503020204020204" pitchFamily="34" charset="-122"/>
                <a:ea typeface="微软雅黑" panose="020B0503020204020204" pitchFamily="34" charset="-122"/>
                <a:cs typeface="Times New Roman" pitchFamily="18" charset="0"/>
              </a:rPr>
              <a:t>没有处于环路中</a:t>
            </a:r>
            <a:endParaRPr lang="en-US" altLang="zh-CN" sz="2400" dirty="0">
              <a:latin typeface="微软雅黑" panose="020B0503020204020204" pitchFamily="34" charset="-122"/>
              <a:ea typeface="微软雅黑" panose="020B0503020204020204" pitchFamily="34" charset="-122"/>
              <a:cs typeface="Times New Roman" pitchFamily="18" charset="0"/>
            </a:endParaRPr>
          </a:p>
        </p:txBody>
      </p:sp>
      <p:grpSp>
        <p:nvGrpSpPr>
          <p:cNvPr id="16" name="组合 15"/>
          <p:cNvGrpSpPr/>
          <p:nvPr/>
        </p:nvGrpSpPr>
        <p:grpSpPr>
          <a:xfrm>
            <a:off x="7362428" y="1595760"/>
            <a:ext cx="3486186" cy="4512092"/>
            <a:chOff x="457200" y="1600200"/>
            <a:chExt cx="3486186" cy="4512092"/>
          </a:xfrm>
        </p:grpSpPr>
        <p:pic>
          <p:nvPicPr>
            <p:cNvPr id="1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l="19101" t="702" r="19101" b="702"/>
            <a:stretch>
              <a:fillRect/>
            </a:stretch>
          </p:blipFill>
          <p:spPr bwMode="auto">
            <a:xfrm>
              <a:off x="457200" y="1600200"/>
              <a:ext cx="3276600" cy="417353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57150" cmpd="thickThin">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Text Box 5"/>
            <p:cNvSpPr txBox="1">
              <a:spLocks noChangeArrowheads="1"/>
            </p:cNvSpPr>
            <p:nvPr/>
          </p:nvSpPr>
          <p:spPr bwMode="auto">
            <a:xfrm>
              <a:off x="1498749" y="5545138"/>
              <a:ext cx="11368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2400" b="0" dirty="0">
                  <a:latin typeface="微软雅黑" panose="020B0503020204020204" pitchFamily="34" charset="-122"/>
                  <a:ea typeface="微软雅黑" panose="020B0503020204020204" pitchFamily="34" charset="-122"/>
                </a:rPr>
                <a:t>Fig.7.4</a:t>
              </a:r>
              <a:endParaRPr lang="zh-CN" altLang="en-US" sz="2400" b="0" dirty="0">
                <a:latin typeface="微软雅黑" panose="020B0503020204020204" pitchFamily="34" charset="-122"/>
                <a:ea typeface="微软雅黑" panose="020B0503020204020204" pitchFamily="34" charset="-122"/>
              </a:endParaRPr>
            </a:p>
          </p:txBody>
        </p:sp>
        <p:sp>
          <p:nvSpPr>
            <p:cNvPr id="19" name="TextBox 5"/>
            <p:cNvSpPr txBox="1">
              <a:spLocks noChangeArrowheads="1"/>
            </p:cNvSpPr>
            <p:nvPr/>
          </p:nvSpPr>
          <p:spPr bwMode="auto">
            <a:xfrm>
              <a:off x="2987675" y="2008188"/>
              <a:ext cx="9557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1600">
                  <a:solidFill>
                    <a:srgbClr val="FF0000"/>
                  </a:solidFill>
                  <a:latin typeface="微软雅黑" panose="020B0503020204020204" pitchFamily="34" charset="-122"/>
                  <a:ea typeface="微软雅黑" panose="020B0503020204020204" pitchFamily="34" charset="-122"/>
                </a:rPr>
                <a:t>running</a:t>
              </a:r>
              <a:endParaRPr lang="zh-CN" altLang="en-US" sz="1600">
                <a:solidFill>
                  <a:srgbClr val="FF0000"/>
                </a:solidFill>
                <a:latin typeface="微软雅黑" panose="020B0503020204020204" pitchFamily="34" charset="-122"/>
                <a:ea typeface="微软雅黑" panose="020B0503020204020204" pitchFamily="34" charset="-122"/>
              </a:endParaRPr>
            </a:p>
          </p:txBody>
        </p:sp>
        <p:sp>
          <p:nvSpPr>
            <p:cNvPr id="20" name="TextBox 6"/>
            <p:cNvSpPr txBox="1">
              <a:spLocks noChangeArrowheads="1"/>
            </p:cNvSpPr>
            <p:nvPr/>
          </p:nvSpPr>
          <p:spPr bwMode="auto">
            <a:xfrm>
              <a:off x="2967593" y="5773738"/>
              <a:ext cx="9557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1600" dirty="0">
                  <a:solidFill>
                    <a:srgbClr val="FF0000"/>
                  </a:solidFill>
                  <a:latin typeface="微软雅黑" panose="020B0503020204020204" pitchFamily="34" charset="-122"/>
                  <a:ea typeface="微软雅黑" panose="020B0503020204020204" pitchFamily="34" charset="-122"/>
                </a:rPr>
                <a:t>running</a:t>
              </a:r>
              <a:endParaRPr lang="zh-CN" altLang="en-US" sz="1600" dirty="0">
                <a:solidFill>
                  <a:srgbClr val="FF0000"/>
                </a:solidFill>
                <a:latin typeface="微软雅黑" panose="020B0503020204020204" pitchFamily="34" charset="-122"/>
                <a:ea typeface="微软雅黑" panose="020B0503020204020204" pitchFamily="34" charset="-122"/>
              </a:endParaRPr>
            </a:p>
          </p:txBody>
        </p:sp>
        <p:sp>
          <p:nvSpPr>
            <p:cNvPr id="21" name="TextBox 7"/>
            <p:cNvSpPr txBox="1">
              <a:spLocks noChangeArrowheads="1"/>
            </p:cNvSpPr>
            <p:nvPr/>
          </p:nvSpPr>
          <p:spPr bwMode="auto">
            <a:xfrm>
              <a:off x="827088" y="3517900"/>
              <a:ext cx="90441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1600">
                  <a:solidFill>
                    <a:srgbClr val="FF0000"/>
                  </a:solidFill>
                  <a:latin typeface="微软雅黑" panose="020B0503020204020204" pitchFamily="34" charset="-122"/>
                  <a:ea typeface="微软雅黑" panose="020B0503020204020204" pitchFamily="34" charset="-122"/>
                </a:rPr>
                <a:t>waiting</a:t>
              </a:r>
              <a:endParaRPr lang="zh-CN" altLang="en-US" sz="1600">
                <a:solidFill>
                  <a:srgbClr val="FF0000"/>
                </a:solidFill>
                <a:latin typeface="微软雅黑" panose="020B0503020204020204" pitchFamily="34" charset="-122"/>
                <a:ea typeface="微软雅黑" panose="020B0503020204020204" pitchFamily="34" charset="-122"/>
              </a:endParaRPr>
            </a:p>
          </p:txBody>
        </p:sp>
        <p:sp>
          <p:nvSpPr>
            <p:cNvPr id="22" name="TextBox 8"/>
            <p:cNvSpPr txBox="1">
              <a:spLocks noChangeArrowheads="1"/>
            </p:cNvSpPr>
            <p:nvPr/>
          </p:nvSpPr>
          <p:spPr bwMode="auto">
            <a:xfrm>
              <a:off x="2570163" y="3122613"/>
              <a:ext cx="90441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1600">
                  <a:solidFill>
                    <a:srgbClr val="FF0000"/>
                  </a:solidFill>
                  <a:latin typeface="微软雅黑" panose="020B0503020204020204" pitchFamily="34" charset="-122"/>
                  <a:ea typeface="微软雅黑" panose="020B0503020204020204" pitchFamily="34" charset="-122"/>
                </a:rPr>
                <a:t>waiting</a:t>
              </a:r>
              <a:endParaRPr lang="zh-CN" altLang="en-US" sz="1600">
                <a:solidFill>
                  <a:srgbClr val="FF0000"/>
                </a:solidFill>
                <a:latin typeface="微软雅黑" panose="020B0503020204020204" pitchFamily="34" charset="-122"/>
                <a:ea typeface="微软雅黑" panose="020B0503020204020204" pitchFamily="34" charset="-122"/>
              </a:endParaRPr>
            </a:p>
          </p:txBody>
        </p:sp>
      </p:grpSp>
      <p:sp>
        <p:nvSpPr>
          <p:cNvPr id="23" name="TextBox 22"/>
          <p:cNvSpPr txBox="1"/>
          <p:nvPr/>
        </p:nvSpPr>
        <p:spPr>
          <a:xfrm>
            <a:off x="7894918" y="1134095"/>
            <a:ext cx="1800493" cy="369332"/>
          </a:xfrm>
          <a:prstGeom prst="rect">
            <a:avLst/>
          </a:prstGeom>
          <a:solidFill>
            <a:srgbClr val="92D050"/>
          </a:solid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有环路、无死锁</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393118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11</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ctr"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4</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408</a:t>
            </a: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选择题</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346364" y="1041230"/>
            <a:ext cx="11513127" cy="1957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lnSpc>
                <a:spcPct val="135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25</a:t>
            </a:r>
            <a:r>
              <a:rPr lang="en-US" altLang="zh-CN" sz="2400" dirty="0">
                <a:latin typeface="微软雅黑" panose="020B0503020204020204" pitchFamily="34" charset="-122"/>
                <a:ea typeface="微软雅黑" panose="020B0503020204020204" pitchFamily="34" charset="-122"/>
              </a:rPr>
              <a:t>．系统中有3个不同的临界资源R1、R2和R3，被4</a:t>
            </a:r>
            <a:r>
              <a:rPr lang="en-US" altLang="zh-CN" sz="2400" dirty="0" smtClean="0">
                <a:latin typeface="微软雅黑" panose="020B0503020204020204" pitchFamily="34" charset="-122"/>
                <a:ea typeface="微软雅黑" panose="020B0503020204020204" pitchFamily="34" charset="-122"/>
              </a:rPr>
              <a:t>个进程P1、P2、P3及P4</a:t>
            </a:r>
            <a:r>
              <a:rPr lang="en-US" altLang="zh-CN" sz="2400" dirty="0">
                <a:latin typeface="微软雅黑" panose="020B0503020204020204" pitchFamily="34" charset="-122"/>
                <a:ea typeface="微软雅黑" panose="020B0503020204020204" pitchFamily="34" charset="-122"/>
              </a:rPr>
              <a:t>共享。各进程对资源的需求为</a:t>
            </a:r>
            <a:r>
              <a:rPr lang="en-US" altLang="zh-CN" sz="2400" dirty="0" smtClean="0">
                <a:latin typeface="微软雅黑" panose="020B0503020204020204" pitchFamily="34" charset="-122"/>
                <a:ea typeface="微软雅黑" panose="020B0503020204020204" pitchFamily="34" charset="-122"/>
              </a:rPr>
              <a:t>：P1</a:t>
            </a:r>
            <a:r>
              <a:rPr lang="en-US" altLang="zh-CN" sz="2400" dirty="0">
                <a:latin typeface="微软雅黑" panose="020B0503020204020204" pitchFamily="34" charset="-122"/>
                <a:ea typeface="微软雅黑" panose="020B0503020204020204" pitchFamily="34" charset="-122"/>
              </a:rPr>
              <a:t>申请R1和</a:t>
            </a:r>
            <a:r>
              <a:rPr lang="en-US" altLang="zh-CN" sz="2400" dirty="0" smtClean="0">
                <a:latin typeface="微软雅黑" panose="020B0503020204020204" pitchFamily="34" charset="-122"/>
                <a:ea typeface="微软雅黑" panose="020B0503020204020204" pitchFamily="34" charset="-122"/>
              </a:rPr>
              <a:t>R2，P2</a:t>
            </a:r>
            <a:r>
              <a:rPr lang="en-US" altLang="zh-CN" sz="2400" dirty="0">
                <a:latin typeface="微软雅黑" panose="020B0503020204020204" pitchFamily="34" charset="-122"/>
                <a:ea typeface="微软雅黑" panose="020B0503020204020204" pitchFamily="34" charset="-122"/>
              </a:rPr>
              <a:t>申请R2和</a:t>
            </a:r>
            <a:r>
              <a:rPr lang="en-US" altLang="zh-CN" sz="2400" dirty="0" smtClean="0">
                <a:latin typeface="微软雅黑" panose="020B0503020204020204" pitchFamily="34" charset="-122"/>
                <a:ea typeface="微软雅黑" panose="020B0503020204020204" pitchFamily="34" charset="-122"/>
              </a:rPr>
              <a:t>R3，P3</a:t>
            </a:r>
            <a:r>
              <a:rPr lang="en-US" altLang="zh-CN" sz="2400" dirty="0">
                <a:latin typeface="微软雅黑" panose="020B0503020204020204" pitchFamily="34" charset="-122"/>
                <a:ea typeface="微软雅黑" panose="020B0503020204020204" pitchFamily="34" charset="-122"/>
              </a:rPr>
              <a:t>申请R1和</a:t>
            </a:r>
            <a:r>
              <a:rPr lang="en-US" altLang="zh-CN" sz="2400" dirty="0" smtClean="0">
                <a:latin typeface="微软雅黑" panose="020B0503020204020204" pitchFamily="34" charset="-122"/>
                <a:ea typeface="微软雅黑" panose="020B0503020204020204" pitchFamily="34" charset="-122"/>
              </a:rPr>
              <a:t>R3，P4</a:t>
            </a:r>
            <a:r>
              <a:rPr lang="en-US" altLang="zh-CN" sz="2400" dirty="0">
                <a:latin typeface="微软雅黑" panose="020B0503020204020204" pitchFamily="34" charset="-122"/>
                <a:ea typeface="微软雅黑" panose="020B0503020204020204" pitchFamily="34" charset="-122"/>
              </a:rPr>
              <a:t>申请</a:t>
            </a:r>
            <a:r>
              <a:rPr lang="en-US" altLang="zh-CN" sz="2400" dirty="0" smtClean="0">
                <a:latin typeface="微软雅黑" panose="020B0503020204020204" pitchFamily="34" charset="-122"/>
                <a:ea typeface="微软雅黑" panose="020B0503020204020204" pitchFamily="34" charset="-122"/>
              </a:rPr>
              <a:t>R2</a:t>
            </a:r>
            <a:r>
              <a:rPr lang="zh-CN" altLang="en-US" sz="2400" dirty="0" smtClean="0">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若系统出现死锁</a:t>
            </a:r>
            <a:r>
              <a:rPr lang="zh-CN" altLang="en-US" sz="2400" dirty="0" err="1">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则处于死锁状态的进程数至少是</a:t>
            </a:r>
            <a:endParaRPr lang="zh-CN" altLang="zh-CN" sz="2400" dirty="0">
              <a:latin typeface="微软雅黑" panose="020B0503020204020204" pitchFamily="34" charset="-122"/>
              <a:ea typeface="微软雅黑" panose="020B0503020204020204" pitchFamily="34" charset="-122"/>
            </a:endParaRPr>
          </a:p>
          <a:p>
            <a:r>
              <a:rPr lang="en-US" altLang="zh-CN" sz="2400" dirty="0" smtClean="0">
                <a:latin typeface="微软雅黑" panose="020B0503020204020204" pitchFamily="34" charset="-122"/>
                <a:ea typeface="微软雅黑" panose="020B0503020204020204" pitchFamily="34" charset="-122"/>
              </a:rPr>
              <a:t>             A．1    B．2  </a:t>
            </a:r>
            <a:r>
              <a:rPr lang="en-US" altLang="zh-CN" sz="24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C．3      D．4</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p:txBody>
      </p:sp>
      <mc:AlternateContent xmlns:mc="http://schemas.openxmlformats.org/markup-compatibility/2006">
        <mc:Choice xmlns:a14="http://schemas.microsoft.com/office/drawing/2010/main" Requires="a14">
          <p:sp>
            <p:nvSpPr>
              <p:cNvPr id="15" name="Text Box 26"/>
              <p:cNvSpPr txBox="1">
                <a:spLocks noChangeArrowheads="1"/>
              </p:cNvSpPr>
              <p:nvPr/>
            </p:nvSpPr>
            <p:spPr bwMode="auto">
              <a:xfrm>
                <a:off x="343035" y="2945056"/>
                <a:ext cx="6153629" cy="400725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lnSpc>
                    <a:spcPct val="135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cs typeface="Times New Roman" pitchFamily="18" charset="0"/>
                  </a:rPr>
                  <a:t> </a:t>
                </a:r>
                <a:r>
                  <a:rPr lang="zh-CN" altLang="en-US" sz="2400" dirty="0" smtClean="0">
                    <a:latin typeface="微软雅黑" panose="020B0503020204020204" pitchFamily="34" charset="-122"/>
                    <a:ea typeface="微软雅黑" panose="020B0503020204020204" pitchFamily="34" charset="-122"/>
                    <a:cs typeface="Times New Roman" pitchFamily="18" charset="0"/>
                  </a:rPr>
                  <a:t>答案</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D</a:t>
                </a:r>
                <a:r>
                  <a:rPr lang="zh-CN" altLang="en-US" sz="2400" dirty="0" smtClean="0">
                    <a:latin typeface="微软雅黑" panose="020B0503020204020204" pitchFamily="34" charset="-122"/>
                    <a:ea typeface="微软雅黑" panose="020B0503020204020204" pitchFamily="34" charset="-122"/>
                    <a:cs typeface="Times New Roman" pitchFamily="18" charset="0"/>
                  </a:rPr>
                  <a:t>，进程</a:t>
                </a:r>
                <a:r>
                  <a:rPr lang="zh-CN" altLang="en-US" sz="2400" dirty="0">
                    <a:latin typeface="微软雅黑" panose="020B0503020204020204" pitchFamily="34" charset="-122"/>
                    <a:ea typeface="微软雅黑" panose="020B0503020204020204" pitchFamily="34" charset="-122"/>
                    <a:cs typeface="Times New Roman" pitchFamily="18" charset="0"/>
                  </a:rPr>
                  <a:t>数目</a:t>
                </a:r>
                <a:r>
                  <a:rPr lang="en-US" altLang="zh-CN" sz="2400" dirty="0" smtClean="0">
                    <a:latin typeface="微软雅黑" panose="020B0503020204020204" pitchFamily="34" charset="-122"/>
                    <a:ea typeface="微软雅黑" panose="020B0503020204020204" pitchFamily="34" charset="-122"/>
                    <a:cs typeface="Times New Roman" pitchFamily="18" charset="0"/>
                  </a:rPr>
                  <a:t>n=4</a:t>
                </a:r>
              </a:p>
              <a:p>
                <a:pPr marL="800100" lvl="1" indent="-342900" algn="just">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cs typeface="Times New Roman" pitchFamily="18" charset="0"/>
                  </a:rPr>
                  <a:t>可用资源数</a:t>
                </a:r>
                <a:r>
                  <a:rPr lang="en-US" altLang="zh-CN" sz="2400" dirty="0" smtClean="0">
                    <a:latin typeface="微软雅黑" panose="020B0503020204020204" pitchFamily="34" charset="-122"/>
                    <a:ea typeface="微软雅黑" panose="020B0503020204020204" pitchFamily="34" charset="-122"/>
                    <a:cs typeface="Times New Roman" pitchFamily="18" charset="0"/>
                  </a:rPr>
                  <a:t>3</a:t>
                </a:r>
                <a:r>
                  <a:rPr lang="zh-CN" altLang="en-US" sz="2400" dirty="0" smtClean="0">
                    <a:latin typeface="微软雅黑" panose="020B0503020204020204" pitchFamily="34" charset="-122"/>
                    <a:ea typeface="微软雅黑" panose="020B0503020204020204" pitchFamily="34" charset="-122"/>
                    <a:cs typeface="Times New Roman" pitchFamily="18" charset="0"/>
                  </a:rPr>
                  <a:t>，资源总需求</a:t>
                </a:r>
                <a:r>
                  <a:rPr lang="en-US" altLang="zh-CN" sz="2400" dirty="0" smtClean="0">
                    <a:latin typeface="微软雅黑" panose="020B0503020204020204" pitchFamily="34" charset="-122"/>
                    <a:ea typeface="微软雅黑" panose="020B0503020204020204" pitchFamily="34" charset="-122"/>
                    <a:cs typeface="Times New Roman" pitchFamily="18" charset="0"/>
                  </a:rPr>
                  <a:t>L=2+2+2+1=7,</a:t>
                </a:r>
              </a:p>
              <a:p>
                <a:pPr lvl="1" algn="just">
                  <a:spcBef>
                    <a:spcPts val="600"/>
                  </a:spcBef>
                  <a:buClr>
                    <a:srgbClr val="FF0000"/>
                  </a:buClr>
                  <a:buSzPct val="80000"/>
                </a:pPr>
                <a:r>
                  <a:rPr lang="en-US" altLang="zh-CN" sz="2400" dirty="0" smtClean="0">
                    <a:latin typeface="微软雅黑" panose="020B0503020204020204" pitchFamily="34" charset="-122"/>
                    <a:ea typeface="微软雅黑" panose="020B0503020204020204" pitchFamily="34" charset="-122"/>
                    <a:cs typeface="Times New Roman" pitchFamily="18" charset="0"/>
                  </a:rPr>
                  <a:t>        L – n = 7-4 =3</a:t>
                </a:r>
              </a:p>
              <a:p>
                <a:pPr marL="800100" lvl="1" indent="-342900" algn="just">
                  <a:spcBef>
                    <a:spcPts val="600"/>
                  </a:spcBef>
                  <a:buClr>
                    <a:srgbClr val="FF0000"/>
                  </a:buClr>
                  <a:buSzPct val="80000"/>
                  <a:buFont typeface="Wingdings" panose="05000000000000000000" pitchFamily="2" charset="2"/>
                  <a:buChar char="n"/>
                </a:pPr>
                <a:r>
                  <a:rPr lang="en-US" altLang="zh-CN" sz="2400" dirty="0" smtClean="0">
                    <a:latin typeface="微软雅黑" panose="020B0503020204020204" pitchFamily="34" charset="-122"/>
                    <a:ea typeface="微软雅黑" panose="020B0503020204020204" pitchFamily="34" charset="-122"/>
                    <a:cs typeface="Times New Roman" pitchFamily="18" charset="0"/>
                  </a:rPr>
                  <a:t>4</a:t>
                </a:r>
                <a:r>
                  <a:rPr lang="zh-CN" altLang="en-US" sz="2400" dirty="0" smtClean="0">
                    <a:latin typeface="微软雅黑" panose="020B0503020204020204" pitchFamily="34" charset="-122"/>
                    <a:ea typeface="微软雅黑" panose="020B0503020204020204" pitchFamily="34" charset="-122"/>
                    <a:cs typeface="Times New Roman" pitchFamily="18" charset="0"/>
                  </a:rPr>
                  <a:t>个进程，每个进程均申请一个被其它进程占有的资源，</a:t>
                </a:r>
                <a:r>
                  <a:rPr lang="en-US" altLang="zh-CN" sz="2400" dirty="0">
                    <a:latin typeface="微软雅黑" panose="020B0503020204020204" pitchFamily="34" charset="-122"/>
                    <a:ea typeface="微软雅黑" panose="020B0503020204020204" pitchFamily="34" charset="-122"/>
                    <a:cs typeface="Times New Roman" pitchFamily="18" charset="0"/>
                  </a:rPr>
                  <a:t> </a:t>
                </a:r>
                <a:r>
                  <a:rPr lang="zh-CN" altLang="en-US" sz="2400" dirty="0" smtClean="0">
                    <a:latin typeface="微软雅黑" panose="020B0503020204020204" pitchFamily="34" charset="-122"/>
                    <a:ea typeface="微软雅黑" panose="020B0503020204020204" pitchFamily="34" charset="-122"/>
                    <a:cs typeface="Times New Roman" pitchFamily="18" charset="0"/>
                  </a:rPr>
                  <a:t>前</a:t>
                </a:r>
                <a:r>
                  <a:rPr lang="en-US" altLang="zh-CN" sz="2400" dirty="0" smtClean="0">
                    <a:latin typeface="微软雅黑" panose="020B0503020204020204" pitchFamily="34" charset="-122"/>
                    <a:ea typeface="微软雅黑" panose="020B0503020204020204" pitchFamily="34" charset="-122"/>
                    <a:cs typeface="Times New Roman" pitchFamily="18" charset="0"/>
                  </a:rPr>
                  <a:t>3</a:t>
                </a:r>
                <a:r>
                  <a:rPr lang="zh-CN" altLang="en-US" sz="2400" dirty="0" smtClean="0">
                    <a:latin typeface="微软雅黑" panose="020B0503020204020204" pitchFamily="34" charset="-122"/>
                    <a:ea typeface="微软雅黑" panose="020B0503020204020204" pitchFamily="34" charset="-122"/>
                    <a:cs typeface="Times New Roman" pitchFamily="18" charset="0"/>
                  </a:rPr>
                  <a:t>个形成环路</a:t>
                </a:r>
                <a:r>
                  <a:rPr lang="en-US" altLang="zh-CN" sz="2400" dirty="0" smtClean="0">
                    <a:latin typeface="微软雅黑" panose="020B0503020204020204" pitchFamily="34" charset="-122"/>
                    <a:ea typeface="微软雅黑" panose="020B0503020204020204" pitchFamily="34" charset="-122"/>
                    <a:cs typeface="Times New Roman" pitchFamily="18" charset="0"/>
                  </a:rPr>
                  <a:t>:</a:t>
                </a:r>
              </a:p>
              <a:p>
                <a:pPr lvl="1" algn="just">
                  <a:spcBef>
                    <a:spcPts val="600"/>
                  </a:spcBef>
                  <a:buClr>
                    <a:srgbClr val="FF0000"/>
                  </a:buClr>
                  <a:buSzPct val="80000"/>
                </a:pPr>
                <a:r>
                  <a:rPr lang="en-US" altLang="zh-CN" sz="2400" dirty="0" smtClean="0">
                    <a:latin typeface="微软雅黑" panose="020B0503020204020204" pitchFamily="34" charset="-122"/>
                    <a:ea typeface="微软雅黑" panose="020B0503020204020204" pitchFamily="34" charset="-122"/>
                  </a:rPr>
                  <a:t>P1</a:t>
                </a:r>
                <a14:m>
                  <m:oMath xmlns:m="http://schemas.openxmlformats.org/officeDocument/2006/math">
                    <m:r>
                      <a:rPr lang="en-US" altLang="zh-CN" sz="2400" i="1" smtClean="0">
                        <a:latin typeface="Cambria Math"/>
                        <a:ea typeface="Cambria Math"/>
                      </a:rPr>
                      <m:t>→</m:t>
                    </m:r>
                  </m:oMath>
                </a14:m>
                <a:r>
                  <a:rPr lang="en-US" altLang="zh-CN" sz="2400" dirty="0" smtClean="0">
                    <a:latin typeface="微软雅黑" panose="020B0503020204020204" pitchFamily="34" charset="-122"/>
                    <a:ea typeface="微软雅黑" panose="020B0503020204020204" pitchFamily="34" charset="-122"/>
                  </a:rPr>
                  <a:t>R1</a:t>
                </a:r>
                <a14:m>
                  <m:oMath xmlns:m="http://schemas.openxmlformats.org/officeDocument/2006/math">
                    <m:r>
                      <a:rPr lang="en-US" altLang="zh-CN" sz="2400" i="1">
                        <a:latin typeface="Cambria Math"/>
                        <a:ea typeface="Cambria Math"/>
                      </a:rPr>
                      <m:t>→ </m:t>
                    </m:r>
                  </m:oMath>
                </a14:m>
                <a:r>
                  <a:rPr lang="en-US" altLang="zh-CN" sz="2400" dirty="0" smtClean="0">
                    <a:latin typeface="微软雅黑" panose="020B0503020204020204" pitchFamily="34" charset="-122"/>
                    <a:ea typeface="微软雅黑" panose="020B0503020204020204" pitchFamily="34" charset="-122"/>
                  </a:rPr>
                  <a:t>P3</a:t>
                </a:r>
                <a14:m>
                  <m:oMath xmlns:m="http://schemas.openxmlformats.org/officeDocument/2006/math">
                    <m:r>
                      <a:rPr lang="en-US" altLang="zh-CN" sz="2400" i="1">
                        <a:latin typeface="Cambria Math"/>
                        <a:ea typeface="Cambria Math"/>
                      </a:rPr>
                      <m:t>→ </m:t>
                    </m:r>
                  </m:oMath>
                </a14:m>
                <a:r>
                  <a:rPr lang="en-US" altLang="zh-CN" sz="2400" dirty="0" smtClean="0">
                    <a:latin typeface="微软雅黑" panose="020B0503020204020204" pitchFamily="34" charset="-122"/>
                    <a:ea typeface="微软雅黑" panose="020B0503020204020204" pitchFamily="34" charset="-122"/>
                  </a:rPr>
                  <a:t>R3</a:t>
                </a:r>
                <a14:m>
                  <m:oMath xmlns:m="http://schemas.openxmlformats.org/officeDocument/2006/math">
                    <m:r>
                      <a:rPr lang="en-US" altLang="zh-CN" sz="2400" i="1">
                        <a:latin typeface="Cambria Math"/>
                        <a:ea typeface="Cambria Math"/>
                      </a:rPr>
                      <m:t>→ </m:t>
                    </m:r>
                  </m:oMath>
                </a14:m>
                <a:r>
                  <a:rPr lang="en-US" altLang="zh-CN" sz="2400" dirty="0" smtClean="0">
                    <a:latin typeface="微软雅黑" panose="020B0503020204020204" pitchFamily="34" charset="-122"/>
                    <a:ea typeface="微软雅黑" panose="020B0503020204020204" pitchFamily="34" charset="-122"/>
                  </a:rPr>
                  <a:t>P2</a:t>
                </a:r>
                <a14:m>
                  <m:oMath xmlns:m="http://schemas.openxmlformats.org/officeDocument/2006/math">
                    <m:r>
                      <a:rPr lang="en-US" altLang="zh-CN" sz="2400" i="1">
                        <a:latin typeface="Cambria Math"/>
                        <a:ea typeface="Cambria Math"/>
                      </a:rPr>
                      <m:t>→ </m:t>
                    </m:r>
                  </m:oMath>
                </a14:m>
                <a:r>
                  <a:rPr lang="en-US" altLang="zh-CN" sz="2400" dirty="0" smtClean="0">
                    <a:latin typeface="微软雅黑" panose="020B0503020204020204" pitchFamily="34" charset="-122"/>
                    <a:ea typeface="微软雅黑" panose="020B0503020204020204" pitchFamily="34" charset="-122"/>
                  </a:rPr>
                  <a:t>R2</a:t>
                </a:r>
                <a14:m>
                  <m:oMath xmlns:m="http://schemas.openxmlformats.org/officeDocument/2006/math">
                    <m:r>
                      <a:rPr lang="en-US" altLang="zh-CN" sz="2400" i="1">
                        <a:latin typeface="Cambria Math"/>
                        <a:ea typeface="Cambria Math"/>
                      </a:rPr>
                      <m:t>→ </m:t>
                    </m:r>
                  </m:oMath>
                </a14:m>
                <a:r>
                  <a:rPr lang="en-US" altLang="zh-CN" sz="2400" dirty="0" smtClean="0">
                    <a:latin typeface="微软雅黑" panose="020B0503020204020204" pitchFamily="34" charset="-122"/>
                    <a:ea typeface="微软雅黑" panose="020B0503020204020204" pitchFamily="34" charset="-122"/>
                  </a:rPr>
                  <a:t>P1</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a:p>
                <a:pPr marL="800100" lvl="1" indent="-342900" algn="just">
                  <a:spcBef>
                    <a:spcPts val="600"/>
                  </a:spcBef>
                  <a:buClr>
                    <a:srgbClr val="FF0000"/>
                  </a:buClr>
                  <a:buSzPct val="80000"/>
                  <a:buFont typeface="Wingdings" panose="05000000000000000000" pitchFamily="2" charset="2"/>
                  <a:buChar char="n"/>
                </a:pPr>
                <a:endParaRPr lang="en-US" altLang="zh-CN" sz="2400" dirty="0">
                  <a:latin typeface="微软雅黑" panose="020B0503020204020204" pitchFamily="34" charset="-122"/>
                  <a:ea typeface="微软雅黑" panose="020B0503020204020204" pitchFamily="34" charset="-122"/>
                  <a:cs typeface="Times New Roman" pitchFamily="18" charset="0"/>
                </a:endParaRPr>
              </a:p>
            </p:txBody>
          </p:sp>
        </mc:Choice>
        <mc:Fallback>
          <p:sp>
            <p:nvSpPr>
              <p:cNvPr id="15" name="Text Box 26"/>
              <p:cNvSpPr txBox="1">
                <a:spLocks noRot="1" noChangeAspect="1" noMove="1" noResize="1" noEditPoints="1" noAdjustHandles="1" noChangeArrowheads="1" noChangeShapeType="1" noTextEdit="1"/>
              </p:cNvSpPr>
              <p:nvPr/>
            </p:nvSpPr>
            <p:spPr bwMode="auto">
              <a:xfrm>
                <a:off x="343035" y="2945056"/>
                <a:ext cx="6153629" cy="4007251"/>
              </a:xfrm>
              <a:prstGeom prst="rect">
                <a:avLst/>
              </a:prstGeom>
              <a:blipFill rotWithShape="1">
                <a:blip r:embed="rId2"/>
                <a:stretch>
                  <a:fillRect l="-1287" r="-1485"/>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zh-CN" altLang="en-US">
                    <a:noFill/>
                  </a:rPr>
                  <a:t> </a:t>
                </a:r>
              </a:p>
            </p:txBody>
          </p:sp>
        </mc:Fallback>
      </mc:AlternateContent>
      <p:sp>
        <p:nvSpPr>
          <p:cNvPr id="2" name="椭圆 1"/>
          <p:cNvSpPr/>
          <p:nvPr/>
        </p:nvSpPr>
        <p:spPr>
          <a:xfrm>
            <a:off x="7101348" y="2692022"/>
            <a:ext cx="848032" cy="5060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P1</a:t>
            </a:r>
            <a:endParaRPr lang="zh-CN" altLang="en-US" dirty="0"/>
          </a:p>
        </p:txBody>
      </p:sp>
      <p:sp>
        <p:nvSpPr>
          <p:cNvPr id="24" name="椭圆 23"/>
          <p:cNvSpPr/>
          <p:nvPr/>
        </p:nvSpPr>
        <p:spPr>
          <a:xfrm>
            <a:off x="7101348" y="3809700"/>
            <a:ext cx="848032" cy="5060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P2</a:t>
            </a:r>
            <a:endParaRPr lang="zh-CN" altLang="en-US" dirty="0"/>
          </a:p>
        </p:txBody>
      </p:sp>
      <p:sp>
        <p:nvSpPr>
          <p:cNvPr id="25" name="椭圆 24"/>
          <p:cNvSpPr/>
          <p:nvPr/>
        </p:nvSpPr>
        <p:spPr>
          <a:xfrm>
            <a:off x="7101348" y="4897477"/>
            <a:ext cx="848032" cy="5060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P3</a:t>
            </a:r>
            <a:endParaRPr lang="zh-CN" altLang="en-US" dirty="0"/>
          </a:p>
        </p:txBody>
      </p:sp>
      <p:sp>
        <p:nvSpPr>
          <p:cNvPr id="26" name="椭圆 25"/>
          <p:cNvSpPr/>
          <p:nvPr/>
        </p:nvSpPr>
        <p:spPr>
          <a:xfrm>
            <a:off x="7101348" y="6040366"/>
            <a:ext cx="848032" cy="506067"/>
          </a:xfrm>
          <a:prstGeom prst="ellipse">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P4</a:t>
            </a:r>
            <a:endParaRPr lang="zh-CN" altLang="en-US" dirty="0">
              <a:solidFill>
                <a:schemeClr val="tx1"/>
              </a:solidFill>
            </a:endParaRPr>
          </a:p>
        </p:txBody>
      </p:sp>
      <p:sp>
        <p:nvSpPr>
          <p:cNvPr id="3" name="矩形 2"/>
          <p:cNvSpPr/>
          <p:nvPr/>
        </p:nvSpPr>
        <p:spPr>
          <a:xfrm>
            <a:off x="10006773" y="3097043"/>
            <a:ext cx="815051" cy="439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R1</a:t>
            </a:r>
            <a:endParaRPr lang="zh-CN" altLang="en-US" dirty="0"/>
          </a:p>
        </p:txBody>
      </p:sp>
      <p:sp>
        <p:nvSpPr>
          <p:cNvPr id="27" name="矩形 26"/>
          <p:cNvSpPr/>
          <p:nvPr/>
        </p:nvSpPr>
        <p:spPr>
          <a:xfrm>
            <a:off x="10006776" y="4334870"/>
            <a:ext cx="815051" cy="439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R2</a:t>
            </a:r>
            <a:endParaRPr lang="zh-CN" altLang="en-US" dirty="0"/>
          </a:p>
        </p:txBody>
      </p:sp>
      <p:sp>
        <p:nvSpPr>
          <p:cNvPr id="28" name="矩形 27"/>
          <p:cNvSpPr/>
          <p:nvPr/>
        </p:nvSpPr>
        <p:spPr>
          <a:xfrm>
            <a:off x="10006776" y="5583014"/>
            <a:ext cx="815051" cy="439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R3</a:t>
            </a:r>
            <a:endParaRPr lang="zh-CN" altLang="en-US" dirty="0"/>
          </a:p>
        </p:txBody>
      </p:sp>
      <p:cxnSp>
        <p:nvCxnSpPr>
          <p:cNvPr id="8" name="直接箭头连接符 7"/>
          <p:cNvCxnSpPr/>
          <p:nvPr/>
        </p:nvCxnSpPr>
        <p:spPr>
          <a:xfrm flipV="1">
            <a:off x="7949383" y="5965723"/>
            <a:ext cx="2057390" cy="376559"/>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endCxn id="2" idx="4"/>
          </p:cNvCxnSpPr>
          <p:nvPr/>
        </p:nvCxnSpPr>
        <p:spPr>
          <a:xfrm flipH="1" flipV="1">
            <a:off x="7525364" y="3198089"/>
            <a:ext cx="2481412" cy="113678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2" idx="6"/>
            <a:endCxn id="3" idx="1"/>
          </p:cNvCxnSpPr>
          <p:nvPr/>
        </p:nvCxnSpPr>
        <p:spPr>
          <a:xfrm>
            <a:off x="7949380" y="2945056"/>
            <a:ext cx="2057393" cy="371985"/>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24" idx="6"/>
            <a:endCxn id="27" idx="1"/>
          </p:cNvCxnSpPr>
          <p:nvPr/>
        </p:nvCxnSpPr>
        <p:spPr>
          <a:xfrm>
            <a:off x="7949380" y="4062734"/>
            <a:ext cx="2057396" cy="492134"/>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28" idx="0"/>
            <a:endCxn id="24" idx="5"/>
          </p:cNvCxnSpPr>
          <p:nvPr/>
        </p:nvCxnSpPr>
        <p:spPr>
          <a:xfrm flipH="1" flipV="1">
            <a:off x="7825189" y="4241655"/>
            <a:ext cx="2589113" cy="134135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stCxn id="3" idx="2"/>
            <a:endCxn id="25" idx="7"/>
          </p:cNvCxnSpPr>
          <p:nvPr/>
        </p:nvCxnSpPr>
        <p:spPr>
          <a:xfrm flipH="1">
            <a:off x="7825189" y="3537039"/>
            <a:ext cx="2589110" cy="143455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stCxn id="25" idx="6"/>
            <a:endCxn id="28" idx="1"/>
          </p:cNvCxnSpPr>
          <p:nvPr/>
        </p:nvCxnSpPr>
        <p:spPr>
          <a:xfrm>
            <a:off x="7949380" y="5150511"/>
            <a:ext cx="2057396" cy="65250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23173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12</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ctr"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5</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346364" y="1041230"/>
            <a:ext cx="11513127"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There </a:t>
            </a:r>
            <a:r>
              <a:rPr lang="en-US" altLang="zh-CN" sz="2400" dirty="0">
                <a:latin typeface="微软雅黑" panose="020B0503020204020204" pitchFamily="34" charset="-122"/>
                <a:ea typeface="微软雅黑" panose="020B0503020204020204" pitchFamily="34" charset="-122"/>
              </a:rPr>
              <a:t>are 5 processes </a:t>
            </a:r>
            <a:r>
              <a:rPr lang="en-US" altLang="zh-CN" sz="2400" i="1" dirty="0">
                <a:latin typeface="微软雅黑" panose="020B0503020204020204" pitchFamily="34" charset="-122"/>
                <a:ea typeface="微软雅黑" panose="020B0503020204020204" pitchFamily="34" charset="-122"/>
              </a:rPr>
              <a:t>P</a:t>
            </a:r>
            <a:r>
              <a:rPr lang="en-US" altLang="zh-CN" sz="2400" baseline="-25000" dirty="0">
                <a:latin typeface="微软雅黑" panose="020B0503020204020204" pitchFamily="34" charset="-122"/>
                <a:ea typeface="微软雅黑" panose="020B0503020204020204" pitchFamily="34" charset="-122"/>
              </a:rPr>
              <a:t>0 </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2</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3</a:t>
            </a:r>
            <a:r>
              <a:rPr lang="en-US" altLang="zh-CN" sz="2400" dirty="0">
                <a:latin typeface="微软雅黑" panose="020B0503020204020204" pitchFamily="34" charset="-122"/>
                <a:ea typeface="微软雅黑" panose="020B0503020204020204" pitchFamily="34" charset="-122"/>
              </a:rPr>
              <a:t>, </a:t>
            </a:r>
            <a:r>
              <a:rPr lang="en-US" altLang="zh-CN" sz="2400" i="1" dirty="0">
                <a:latin typeface="微软雅黑" panose="020B0503020204020204" pitchFamily="34" charset="-122"/>
                <a:ea typeface="微软雅黑" panose="020B0503020204020204" pitchFamily="34" charset="-122"/>
              </a:rPr>
              <a:t>P</a:t>
            </a:r>
            <a:r>
              <a:rPr lang="en-US" altLang="zh-CN" sz="2400" baseline="-25000" dirty="0">
                <a:latin typeface="微软雅黑" panose="020B0503020204020204" pitchFamily="34" charset="-122"/>
                <a:ea typeface="微软雅黑" panose="020B0503020204020204" pitchFamily="34" charset="-122"/>
              </a:rPr>
              <a:t>4</a:t>
            </a:r>
            <a:r>
              <a:rPr lang="en-US" altLang="zh-CN" sz="2400" dirty="0">
                <a:latin typeface="微软雅黑" panose="020B0503020204020204" pitchFamily="34" charset="-122"/>
                <a:ea typeface="微软雅黑" panose="020B0503020204020204" pitchFamily="34" charset="-122"/>
              </a:rPr>
              <a:t>;  3 resource types </a:t>
            </a:r>
            <a:r>
              <a:rPr lang="en-US" altLang="zh-CN" sz="2400" i="1" dirty="0">
                <a:latin typeface="微软雅黑" panose="020B0503020204020204" pitchFamily="34" charset="-122"/>
                <a:ea typeface="微软雅黑" panose="020B0503020204020204" pitchFamily="34" charset="-122"/>
              </a:rPr>
              <a:t>A</a:t>
            </a:r>
            <a:r>
              <a:rPr lang="en-US" altLang="zh-CN" sz="2400" dirty="0">
                <a:latin typeface="微软雅黑" panose="020B0503020204020204" pitchFamily="34" charset="-122"/>
                <a:ea typeface="微软雅黑" panose="020B0503020204020204" pitchFamily="34" charset="-122"/>
              </a:rPr>
              <a:t> with </a:t>
            </a:r>
            <a:r>
              <a:rPr lang="en-US" altLang="zh-CN" sz="2400" dirty="0">
                <a:solidFill>
                  <a:schemeClr val="folHlink"/>
                </a:solidFill>
                <a:latin typeface="微软雅黑" panose="020B0503020204020204" pitchFamily="34" charset="-122"/>
                <a:ea typeface="微软雅黑" panose="020B0503020204020204" pitchFamily="34" charset="-122"/>
              </a:rPr>
              <a:t>10</a:t>
            </a:r>
            <a:r>
              <a:rPr lang="en-US" altLang="zh-CN" sz="2400" dirty="0">
                <a:latin typeface="微软雅黑" panose="020B0503020204020204" pitchFamily="34" charset="-122"/>
                <a:ea typeface="微软雅黑" panose="020B0503020204020204" pitchFamily="34" charset="-122"/>
              </a:rPr>
              <a:t> instances (e.g. memory), </a:t>
            </a:r>
            <a:r>
              <a:rPr lang="en-US" altLang="zh-CN" sz="2400" i="1" dirty="0">
                <a:latin typeface="微软雅黑" panose="020B0503020204020204" pitchFamily="34" charset="-122"/>
                <a:ea typeface="微软雅黑" panose="020B0503020204020204" pitchFamily="34" charset="-122"/>
              </a:rPr>
              <a:t>B</a:t>
            </a:r>
            <a:r>
              <a:rPr lang="en-US" altLang="zh-CN" sz="2400" dirty="0">
                <a:latin typeface="微软雅黑" panose="020B0503020204020204" pitchFamily="34" charset="-122"/>
                <a:ea typeface="微软雅黑" panose="020B0503020204020204" pitchFamily="34" charset="-122"/>
              </a:rPr>
              <a:t> with </a:t>
            </a:r>
            <a:r>
              <a:rPr lang="en-US" altLang="zh-CN" sz="2400" dirty="0">
                <a:solidFill>
                  <a:schemeClr val="hlink"/>
                </a:solidFill>
                <a:latin typeface="微软雅黑" panose="020B0503020204020204" pitchFamily="34" charset="-122"/>
                <a:ea typeface="微软雅黑" panose="020B0503020204020204" pitchFamily="34" charset="-122"/>
              </a:rPr>
              <a:t>5</a:t>
            </a:r>
            <a:r>
              <a:rPr lang="en-US" altLang="zh-CN" sz="2400" dirty="0">
                <a:latin typeface="微软雅黑" panose="020B0503020204020204" pitchFamily="34" charset="-122"/>
                <a:ea typeface="微软雅黑" panose="020B0503020204020204" pitchFamily="34" charset="-122"/>
              </a:rPr>
              <a:t> instances (disk), and </a:t>
            </a:r>
            <a:r>
              <a:rPr lang="en-US" altLang="zh-CN" sz="2400" i="1" dirty="0">
                <a:latin typeface="微软雅黑" panose="020B0503020204020204" pitchFamily="34" charset="-122"/>
                <a:ea typeface="微软雅黑" panose="020B0503020204020204" pitchFamily="34" charset="-122"/>
              </a:rPr>
              <a:t>C</a:t>
            </a:r>
            <a:r>
              <a:rPr lang="en-US" altLang="zh-CN" sz="2400" dirty="0">
                <a:latin typeface="微软雅黑" panose="020B0503020204020204" pitchFamily="34" charset="-122"/>
                <a:ea typeface="微软雅黑" panose="020B0503020204020204" pitchFamily="34" charset="-122"/>
              </a:rPr>
              <a:t> with </a:t>
            </a:r>
            <a:r>
              <a:rPr lang="en-US" altLang="zh-CN" sz="2400" dirty="0">
                <a:solidFill>
                  <a:schemeClr val="accent1"/>
                </a:solidFill>
                <a:latin typeface="微软雅黑" panose="020B0503020204020204" pitchFamily="34" charset="-122"/>
                <a:ea typeface="微软雅黑" panose="020B0503020204020204" pitchFamily="34" charset="-122"/>
              </a:rPr>
              <a:t>7</a:t>
            </a:r>
            <a:r>
              <a:rPr lang="en-US" altLang="zh-CN" sz="2400" dirty="0">
                <a:latin typeface="微软雅黑" panose="020B0503020204020204" pitchFamily="34" charset="-122"/>
                <a:ea typeface="微软雅黑" panose="020B0503020204020204" pitchFamily="34" charset="-122"/>
              </a:rPr>
              <a:t> instances (tapes</a:t>
            </a:r>
            <a:r>
              <a:rPr lang="en-US" altLang="zh-CN" sz="2400" dirty="0" smtClean="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800100" lvl="1" indent="-342900" algn="just">
              <a:spcBef>
                <a:spcPts val="600"/>
              </a:spcBef>
              <a:buClr>
                <a:srgbClr val="FF0000"/>
              </a:buClr>
              <a:buSzPct val="80000"/>
              <a:buFont typeface="Wingdings" panose="05000000000000000000" pitchFamily="2" charset="2"/>
              <a:buChar char="n"/>
            </a:pPr>
            <a:r>
              <a:rPr lang="en-US" altLang="zh-CN" sz="2400" dirty="0" smtClean="0">
                <a:latin typeface="微软雅黑" panose="020B0503020204020204" pitchFamily="34" charset="-122"/>
                <a:ea typeface="微软雅黑" panose="020B0503020204020204" pitchFamily="34" charset="-122"/>
              </a:rPr>
              <a:t>snapshot </a:t>
            </a:r>
            <a:r>
              <a:rPr lang="en-US" altLang="zh-CN" sz="2400" dirty="0">
                <a:latin typeface="微软雅黑" panose="020B0503020204020204" pitchFamily="34" charset="-122"/>
                <a:ea typeface="微软雅黑" panose="020B0503020204020204" pitchFamily="34" charset="-122"/>
              </a:rPr>
              <a:t>at time </a:t>
            </a:r>
            <a:r>
              <a:rPr lang="en-US" altLang="zh-CN" sz="2400" i="1" dirty="0">
                <a:latin typeface="微软雅黑" panose="020B0503020204020204" pitchFamily="34" charset="-122"/>
                <a:ea typeface="微软雅黑" panose="020B0503020204020204" pitchFamily="34" charset="-122"/>
              </a:rPr>
              <a:t>T</a:t>
            </a:r>
            <a:r>
              <a:rPr lang="en-US" altLang="zh-CN" sz="2400" baseline="-25000" dirty="0">
                <a:latin typeface="微软雅黑" panose="020B0503020204020204" pitchFamily="34" charset="-122"/>
                <a:ea typeface="微软雅黑" panose="020B0503020204020204" pitchFamily="34" charset="-122"/>
              </a:rPr>
              <a:t>0</a:t>
            </a:r>
            <a:r>
              <a:rPr lang="en-US" altLang="zh-CN" sz="2400" dirty="0">
                <a:latin typeface="微软雅黑" panose="020B0503020204020204" pitchFamily="34" charset="-122"/>
                <a:ea typeface="微软雅黑" panose="020B0503020204020204" pitchFamily="34" charset="-122"/>
              </a:rPr>
              <a:t>:</a:t>
            </a:r>
          </a:p>
          <a:p>
            <a:pPr marL="342900" lvl="1" indent="-342900">
              <a:spcBef>
                <a:spcPts val="600"/>
              </a:spcBef>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endParaRPr>
          </a:p>
        </p:txBody>
      </p:sp>
      <p:sp>
        <p:nvSpPr>
          <p:cNvPr id="22" name="Rectangle 3"/>
          <p:cNvSpPr>
            <a:spLocks noChangeArrowheads="1"/>
          </p:cNvSpPr>
          <p:nvPr/>
        </p:nvSpPr>
        <p:spPr bwMode="auto">
          <a:xfrm>
            <a:off x="1083197" y="2874962"/>
            <a:ext cx="10776294" cy="324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spcBef>
                <a:spcPct val="20000"/>
              </a:spcBef>
              <a:buClr>
                <a:schemeClr val="folHlink"/>
              </a:buClr>
              <a:buSzPct val="60000"/>
              <a:buFont typeface="Wingdings" pitchFamily="2" charset="2"/>
              <a:buNone/>
            </a:pPr>
            <a:r>
              <a:rPr lang="zh-CN" altLang="zh-CN" sz="3200" b="0" dirty="0">
                <a:latin typeface="Tahoma" pitchFamily="34" charset="0"/>
              </a:rPr>
              <a:t>	 </a:t>
            </a:r>
            <a:r>
              <a:rPr lang="en-US" altLang="zh-CN" sz="2400" b="0" i="1" u="sng" dirty="0">
                <a:latin typeface="微软雅黑" panose="020B0503020204020204" pitchFamily="34" charset="-122"/>
                <a:ea typeface="微软雅黑" panose="020B0503020204020204" pitchFamily="34" charset="-122"/>
              </a:rPr>
              <a:t>Allocation</a:t>
            </a:r>
            <a:r>
              <a:rPr lang="en-US" altLang="zh-CN" sz="2400" b="0" i="1" dirty="0">
                <a:latin typeface="微软雅黑" panose="020B0503020204020204" pitchFamily="34" charset="-122"/>
                <a:ea typeface="微软雅黑" panose="020B0503020204020204" pitchFamily="34" charset="-122"/>
              </a:rPr>
              <a:t>     </a:t>
            </a:r>
            <a:r>
              <a:rPr lang="en-US" altLang="zh-CN" sz="2400" b="0" i="1" u="sng" dirty="0">
                <a:latin typeface="微软雅黑" panose="020B0503020204020204" pitchFamily="34" charset="-122"/>
                <a:ea typeface="微软雅黑" panose="020B0503020204020204" pitchFamily="34" charset="-122"/>
              </a:rPr>
              <a:t>Max </a:t>
            </a:r>
            <a:r>
              <a:rPr lang="en-US" altLang="zh-CN" sz="2400" b="0" i="1" dirty="0">
                <a:latin typeface="微软雅黑" panose="020B0503020204020204" pitchFamily="34" charset="-122"/>
                <a:ea typeface="微软雅黑" panose="020B0503020204020204" pitchFamily="34" charset="-122"/>
              </a:rPr>
              <a:t>	    </a:t>
            </a:r>
            <a:r>
              <a:rPr lang="en-US" altLang="zh-CN" sz="2400" b="0" i="1" u="sng" dirty="0">
                <a:latin typeface="微软雅黑" panose="020B0503020204020204" pitchFamily="34" charset="-122"/>
                <a:ea typeface="微软雅黑" panose="020B0503020204020204" pitchFamily="34" charset="-122"/>
              </a:rPr>
              <a:t>Available </a:t>
            </a:r>
            <a:r>
              <a:rPr lang="en-US" altLang="zh-CN" sz="2400" b="0" dirty="0">
                <a:latin typeface="微软雅黑" panose="020B0503020204020204" pitchFamily="34" charset="-122"/>
                <a:ea typeface="微软雅黑" panose="020B0503020204020204" pitchFamily="34" charset="-122"/>
              </a:rPr>
              <a:t>   </a:t>
            </a:r>
            <a:r>
              <a:rPr lang="en-US" altLang="zh-CN" sz="2400" b="0" i="1" u="sng" dirty="0">
                <a:latin typeface="微软雅黑" panose="020B0503020204020204" pitchFamily="34" charset="-122"/>
                <a:ea typeface="微软雅黑" panose="020B0503020204020204" pitchFamily="34" charset="-122"/>
              </a:rPr>
              <a:t>Need=MAX —Allocation</a:t>
            </a:r>
            <a:endParaRPr lang="en-US" altLang="zh-CN" sz="2400" b="0" i="1" dirty="0">
              <a:latin typeface="微软雅黑" panose="020B0503020204020204" pitchFamily="34" charset="-122"/>
              <a:ea typeface="微软雅黑" panose="020B0503020204020204" pitchFamily="34" charset="-122"/>
            </a:endParaRP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	   A B C 	   A B C      </a:t>
            </a:r>
            <a:r>
              <a:rPr lang="en-US" altLang="zh-CN" sz="2400" b="0" i="1" dirty="0" smtClean="0">
                <a:latin typeface="微软雅黑" panose="020B0503020204020204" pitchFamily="34" charset="-122"/>
                <a:ea typeface="微软雅黑" panose="020B0503020204020204" pitchFamily="34" charset="-122"/>
              </a:rPr>
              <a:t>        A </a:t>
            </a:r>
            <a:r>
              <a:rPr lang="en-US" altLang="zh-CN" sz="2400" b="0" i="1" dirty="0">
                <a:latin typeface="微软雅黑" panose="020B0503020204020204" pitchFamily="34" charset="-122"/>
                <a:ea typeface="微软雅黑" panose="020B0503020204020204" pitchFamily="34" charset="-122"/>
              </a:rPr>
              <a:t>B C            </a:t>
            </a:r>
            <a:r>
              <a:rPr lang="en-US" altLang="zh-CN" sz="2400" b="0" dirty="0">
                <a:latin typeface="微软雅黑" panose="020B0503020204020204" pitchFamily="34" charset="-122"/>
                <a:ea typeface="微软雅黑" panose="020B0503020204020204" pitchFamily="34" charset="-122"/>
              </a:rPr>
              <a:t>A B  C</a:t>
            </a:r>
            <a:endParaRPr lang="zh-CN" altLang="en-US" sz="2400" b="0" i="1" dirty="0">
              <a:latin typeface="微软雅黑" panose="020B0503020204020204" pitchFamily="34" charset="-122"/>
              <a:ea typeface="微软雅黑" panose="020B0503020204020204" pitchFamily="34" charset="-122"/>
            </a:endParaRP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P</a:t>
            </a:r>
            <a:r>
              <a:rPr lang="en-US" altLang="zh-CN" sz="2400" b="0" baseline="-25000" dirty="0">
                <a:latin typeface="微软雅黑" panose="020B0503020204020204" pitchFamily="34" charset="-122"/>
                <a:ea typeface="微软雅黑" panose="020B0503020204020204" pitchFamily="34" charset="-122"/>
              </a:rPr>
              <a:t>0     </a:t>
            </a:r>
            <a:r>
              <a:rPr lang="en-US" altLang="zh-CN" sz="2400" b="0" dirty="0" smtClean="0">
                <a:latin typeface="微软雅黑" panose="020B0503020204020204" pitchFamily="34" charset="-122"/>
                <a:ea typeface="微软雅黑" panose="020B0503020204020204" pitchFamily="34" charset="-122"/>
              </a:rPr>
              <a:t>0 </a:t>
            </a:r>
            <a:r>
              <a:rPr lang="en-US" altLang="zh-CN" sz="2400" b="0" dirty="0">
                <a:solidFill>
                  <a:srgbClr val="FF0000"/>
                </a:solidFill>
                <a:latin typeface="微软雅黑" panose="020B0503020204020204" pitchFamily="34" charset="-122"/>
                <a:ea typeface="微软雅黑" panose="020B0503020204020204" pitchFamily="34" charset="-122"/>
              </a:rPr>
              <a:t>1</a:t>
            </a:r>
            <a:r>
              <a:rPr lang="en-US" altLang="zh-CN" sz="2400" b="0" dirty="0">
                <a:latin typeface="微软雅黑" panose="020B0503020204020204" pitchFamily="34" charset="-122"/>
                <a:ea typeface="微软雅黑" panose="020B0503020204020204" pitchFamily="34" charset="-122"/>
              </a:rPr>
              <a:t> 0	   7 5 3        </a:t>
            </a:r>
            <a:r>
              <a:rPr lang="en-US" altLang="zh-CN" sz="2400" b="0" dirty="0" smtClean="0">
                <a:latin typeface="微软雅黑" panose="020B0503020204020204" pitchFamily="34" charset="-122"/>
                <a:ea typeface="微软雅黑" panose="020B0503020204020204" pitchFamily="34" charset="-122"/>
              </a:rPr>
              <a:t>       </a:t>
            </a:r>
            <a:r>
              <a:rPr lang="en-US" altLang="zh-CN" sz="2400" dirty="0">
                <a:solidFill>
                  <a:srgbClr val="0070C0"/>
                </a:solidFill>
                <a:latin typeface="微软雅黑" panose="020B0503020204020204" pitchFamily="34" charset="-122"/>
                <a:ea typeface="微软雅黑" panose="020B0503020204020204" pitchFamily="34" charset="-122"/>
              </a:rPr>
              <a:t>3</a:t>
            </a:r>
            <a:r>
              <a:rPr lang="en-US" altLang="zh-CN" sz="2400" b="0" dirty="0" smtClean="0">
                <a:latin typeface="微软雅黑" panose="020B0503020204020204" pitchFamily="34" charset="-122"/>
                <a:ea typeface="微软雅黑" panose="020B0503020204020204" pitchFamily="34" charset="-122"/>
              </a:rPr>
              <a:t> </a:t>
            </a:r>
            <a:r>
              <a:rPr lang="en-US" altLang="zh-CN" sz="2400" dirty="0">
                <a:solidFill>
                  <a:srgbClr val="FF0000"/>
                </a:solidFill>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a:t>
            </a:r>
            <a:r>
              <a:rPr lang="en-US" altLang="zh-CN" sz="2400" dirty="0">
                <a:solidFill>
                  <a:srgbClr val="00B050"/>
                </a:solidFill>
                <a:latin typeface="微软雅黑" panose="020B0503020204020204" pitchFamily="34" charset="-122"/>
                <a:ea typeface="微软雅黑" panose="020B0503020204020204" pitchFamily="34" charset="-122"/>
              </a:rPr>
              <a:t>2</a:t>
            </a:r>
            <a:r>
              <a:rPr lang="en-US" altLang="zh-CN" sz="2400" b="0" dirty="0">
                <a:solidFill>
                  <a:schemeClr val="accent1"/>
                </a:solidFill>
                <a:latin typeface="微软雅黑" panose="020B0503020204020204" pitchFamily="34" charset="-122"/>
                <a:ea typeface="微软雅黑" panose="020B0503020204020204" pitchFamily="34" charset="-122"/>
              </a:rPr>
              <a:t>            </a:t>
            </a:r>
            <a:r>
              <a:rPr lang="en-US" altLang="zh-CN" sz="2400" b="0" dirty="0" smtClean="0">
                <a:latin typeface="微软雅黑" panose="020B0503020204020204" pitchFamily="34" charset="-122"/>
                <a:ea typeface="微软雅黑" panose="020B0503020204020204" pitchFamily="34" charset="-122"/>
              </a:rPr>
              <a:t>7  </a:t>
            </a:r>
            <a:r>
              <a:rPr lang="en-US" altLang="zh-CN" sz="2400" b="0" dirty="0">
                <a:latin typeface="微软雅黑" panose="020B0503020204020204" pitchFamily="34" charset="-122"/>
                <a:ea typeface="微软雅黑" panose="020B0503020204020204" pitchFamily="34" charset="-122"/>
              </a:rPr>
              <a:t>4   3 </a:t>
            </a: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P</a:t>
            </a:r>
            <a:r>
              <a:rPr lang="en-US" altLang="zh-CN" sz="2400" b="0" baseline="-25000" dirty="0">
                <a:latin typeface="微软雅黑" panose="020B0503020204020204" pitchFamily="34" charset="-122"/>
                <a:ea typeface="微软雅黑" panose="020B0503020204020204" pitchFamily="34" charset="-122"/>
              </a:rPr>
              <a:t>1	    </a:t>
            </a:r>
            <a:r>
              <a:rPr lang="en-US" altLang="zh-CN" sz="2400" b="0" dirty="0">
                <a:solidFill>
                  <a:srgbClr val="0070C0"/>
                </a:solidFill>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0 0 	   3 2 2                             </a:t>
            </a:r>
            <a:r>
              <a:rPr lang="en-US" altLang="zh-CN" sz="2400" b="0" dirty="0" smtClean="0">
                <a:latin typeface="微软雅黑" panose="020B0503020204020204" pitchFamily="34" charset="-122"/>
                <a:ea typeface="微软雅黑" panose="020B0503020204020204" pitchFamily="34" charset="-122"/>
              </a:rPr>
              <a:t>      </a:t>
            </a:r>
            <a:r>
              <a:rPr lang="en-US" altLang="zh-CN" sz="2400" b="0" u="sng" dirty="0" smtClean="0">
                <a:latin typeface="微软雅黑" panose="020B0503020204020204" pitchFamily="34" charset="-122"/>
                <a:ea typeface="微软雅黑" panose="020B0503020204020204" pitchFamily="34" charset="-122"/>
              </a:rPr>
              <a:t>1  </a:t>
            </a:r>
            <a:r>
              <a:rPr lang="en-US" altLang="zh-CN" sz="2400" b="0" u="sng" dirty="0">
                <a:latin typeface="微软雅黑" panose="020B0503020204020204" pitchFamily="34" charset="-122"/>
                <a:ea typeface="微软雅黑" panose="020B0503020204020204" pitchFamily="34" charset="-122"/>
              </a:rPr>
              <a:t>2   2</a:t>
            </a: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P</a:t>
            </a:r>
            <a:r>
              <a:rPr lang="en-US" altLang="zh-CN" sz="2400" b="0" baseline="-25000" dirty="0">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a:t>
            </a:r>
            <a:r>
              <a:rPr lang="en-US" altLang="zh-CN" sz="2400" b="0" dirty="0">
                <a:solidFill>
                  <a:srgbClr val="0070C0"/>
                </a:solidFill>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0 </a:t>
            </a:r>
            <a:r>
              <a:rPr lang="en-US" altLang="zh-CN" sz="2400" b="0" dirty="0">
                <a:solidFill>
                  <a:srgbClr val="00B050"/>
                </a:solidFill>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9 0 2                             </a:t>
            </a:r>
            <a:r>
              <a:rPr lang="en-US" altLang="zh-CN" sz="2400" b="0" dirty="0" smtClean="0">
                <a:latin typeface="微软雅黑" panose="020B0503020204020204" pitchFamily="34" charset="-122"/>
                <a:ea typeface="微软雅黑" panose="020B0503020204020204" pitchFamily="34" charset="-122"/>
              </a:rPr>
              <a:t>      6  </a:t>
            </a:r>
            <a:r>
              <a:rPr lang="en-US" altLang="zh-CN" sz="2400" b="0" dirty="0">
                <a:latin typeface="微软雅黑" panose="020B0503020204020204" pitchFamily="34" charset="-122"/>
                <a:ea typeface="微软雅黑" panose="020B0503020204020204" pitchFamily="34" charset="-122"/>
              </a:rPr>
              <a:t>0   0</a:t>
            </a: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P</a:t>
            </a:r>
            <a:r>
              <a:rPr lang="en-US" altLang="zh-CN" sz="2400" b="0" baseline="-25000" dirty="0">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a:t>
            </a:r>
            <a:r>
              <a:rPr lang="en-US" altLang="zh-CN" sz="2400" b="0" dirty="0">
                <a:solidFill>
                  <a:srgbClr val="0070C0"/>
                </a:solidFill>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a:t>
            </a:r>
            <a:r>
              <a:rPr lang="en-US" altLang="zh-CN" sz="2400" b="0" dirty="0">
                <a:solidFill>
                  <a:srgbClr val="FF0000"/>
                </a:solidFill>
                <a:latin typeface="微软雅黑" panose="020B0503020204020204" pitchFamily="34" charset="-122"/>
                <a:ea typeface="微软雅黑" panose="020B0503020204020204" pitchFamily="34" charset="-122"/>
              </a:rPr>
              <a:t>1</a:t>
            </a:r>
            <a:r>
              <a:rPr lang="en-US" altLang="zh-CN" sz="2400" b="0" dirty="0">
                <a:solidFill>
                  <a:schemeClr val="accent1"/>
                </a:solidFill>
                <a:latin typeface="微软雅黑" panose="020B0503020204020204" pitchFamily="34" charset="-122"/>
                <a:ea typeface="微软雅黑" panose="020B0503020204020204" pitchFamily="34" charset="-122"/>
              </a:rPr>
              <a:t> </a:t>
            </a:r>
            <a:r>
              <a:rPr lang="en-US" altLang="zh-CN" sz="2400" b="0" dirty="0">
                <a:solidFill>
                  <a:srgbClr val="00B050"/>
                </a:solidFill>
                <a:latin typeface="微软雅黑" panose="020B0503020204020204" pitchFamily="34" charset="-122"/>
                <a:ea typeface="微软雅黑" panose="020B0503020204020204" pitchFamily="34" charset="-122"/>
              </a:rPr>
              <a:t>1</a:t>
            </a:r>
            <a:r>
              <a:rPr lang="en-US" altLang="zh-CN" sz="2400" b="0" dirty="0">
                <a:latin typeface="微软雅黑" panose="020B0503020204020204" pitchFamily="34" charset="-122"/>
                <a:ea typeface="微软雅黑" panose="020B0503020204020204" pitchFamily="34" charset="-122"/>
              </a:rPr>
              <a:t> 	   2 2 2                             </a:t>
            </a:r>
            <a:r>
              <a:rPr lang="en-US" altLang="zh-CN" sz="2400" b="0" dirty="0" smtClean="0">
                <a:latin typeface="微软雅黑" panose="020B0503020204020204" pitchFamily="34" charset="-122"/>
                <a:ea typeface="微软雅黑" panose="020B0503020204020204" pitchFamily="34" charset="-122"/>
              </a:rPr>
              <a:t>      </a:t>
            </a:r>
            <a:r>
              <a:rPr lang="en-US" altLang="zh-CN" sz="2400" b="0" u="sng" dirty="0" smtClean="0">
                <a:latin typeface="微软雅黑" panose="020B0503020204020204" pitchFamily="34" charset="-122"/>
                <a:ea typeface="微软雅黑" panose="020B0503020204020204" pitchFamily="34" charset="-122"/>
              </a:rPr>
              <a:t>0  </a:t>
            </a:r>
            <a:r>
              <a:rPr lang="en-US" altLang="zh-CN" sz="2400" b="0" u="sng" dirty="0">
                <a:latin typeface="微软雅黑" panose="020B0503020204020204" pitchFamily="34" charset="-122"/>
                <a:ea typeface="微软雅黑" panose="020B0503020204020204" pitchFamily="34" charset="-122"/>
              </a:rPr>
              <a:t>1   1</a:t>
            </a:r>
          </a:p>
          <a:p>
            <a:pPr marL="342900" indent="-342900">
              <a:spcBef>
                <a:spcPct val="20000"/>
              </a:spcBef>
              <a:buClr>
                <a:schemeClr val="folHlink"/>
              </a:buClr>
              <a:buSzPct val="60000"/>
              <a:buFont typeface="Wingdings" pitchFamily="2" charset="2"/>
              <a:buNone/>
            </a:pPr>
            <a:r>
              <a:rPr lang="en-US" altLang="zh-CN" sz="2400" b="0" i="1" dirty="0">
                <a:latin typeface="微软雅黑" panose="020B0503020204020204" pitchFamily="34" charset="-122"/>
                <a:ea typeface="微软雅黑" panose="020B0503020204020204" pitchFamily="34" charset="-122"/>
              </a:rPr>
              <a:t>P</a:t>
            </a:r>
            <a:r>
              <a:rPr lang="en-US" altLang="zh-CN" sz="2400" b="0" baseline="-25000" dirty="0">
                <a:latin typeface="微软雅黑" panose="020B0503020204020204" pitchFamily="34" charset="-122"/>
                <a:ea typeface="微软雅黑" panose="020B0503020204020204" pitchFamily="34" charset="-122"/>
              </a:rPr>
              <a:t>4</a:t>
            </a:r>
            <a:r>
              <a:rPr lang="en-US" altLang="zh-CN" sz="2400" b="0" dirty="0">
                <a:latin typeface="微软雅黑" panose="020B0503020204020204" pitchFamily="34" charset="-122"/>
                <a:ea typeface="微软雅黑" panose="020B0503020204020204" pitchFamily="34" charset="-122"/>
              </a:rPr>
              <a:t>	   0 0 </a:t>
            </a:r>
            <a:r>
              <a:rPr lang="en-US" altLang="zh-CN" sz="2400" b="0" dirty="0">
                <a:solidFill>
                  <a:srgbClr val="00B050"/>
                </a:solidFill>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4 3 3  		    </a:t>
            </a:r>
            <a:r>
              <a:rPr lang="en-US" altLang="zh-CN" sz="2400" b="0" dirty="0" smtClean="0">
                <a:latin typeface="微软雅黑" panose="020B0503020204020204" pitchFamily="34" charset="-122"/>
                <a:ea typeface="微软雅黑" panose="020B0503020204020204" pitchFamily="34" charset="-122"/>
              </a:rPr>
              <a:t>            4  </a:t>
            </a:r>
            <a:r>
              <a:rPr lang="en-US" altLang="zh-CN" sz="2400" b="0" dirty="0">
                <a:latin typeface="微软雅黑" panose="020B0503020204020204" pitchFamily="34" charset="-122"/>
                <a:ea typeface="微软雅黑" panose="020B0503020204020204" pitchFamily="34" charset="-122"/>
              </a:rPr>
              <a:t>3   1</a:t>
            </a:r>
            <a:endParaRPr lang="zh-CN" altLang="en-US" sz="2400" b="0" dirty="0">
              <a:latin typeface="微软雅黑" panose="020B0503020204020204" pitchFamily="34" charset="-122"/>
              <a:ea typeface="微软雅黑" panose="020B0503020204020204" pitchFamily="34" charset="-122"/>
            </a:endParaRPr>
          </a:p>
        </p:txBody>
      </p:sp>
      <p:sp>
        <p:nvSpPr>
          <p:cNvPr id="31" name="Text Box 6"/>
          <p:cNvSpPr txBox="1">
            <a:spLocks noChangeArrowheads="1"/>
          </p:cNvSpPr>
          <p:nvPr/>
        </p:nvSpPr>
        <p:spPr bwMode="auto">
          <a:xfrm>
            <a:off x="9794071" y="4216399"/>
            <a:ext cx="235026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algn="ctr"/>
            <a:r>
              <a:rPr lang="en-US" altLang="zh-CN" sz="2400" dirty="0">
                <a:latin typeface="微软雅黑" panose="020B0503020204020204" pitchFamily="34" charset="-122"/>
                <a:ea typeface="微软雅黑" panose="020B0503020204020204" pitchFamily="34" charset="-122"/>
              </a:rPr>
              <a:t>total resources</a:t>
            </a:r>
          </a:p>
          <a:p>
            <a:pPr algn="ctr"/>
            <a:r>
              <a:rPr lang="en-US" altLang="zh-CN" sz="2400" b="0" dirty="0">
                <a:latin typeface="Times New Roman" pitchFamily="18" charset="0"/>
              </a:rPr>
              <a:t> : </a:t>
            </a:r>
            <a:r>
              <a:rPr lang="en-US" altLang="zh-CN" sz="2400" b="0" dirty="0" smtClean="0">
                <a:latin typeface="Times New Roman" pitchFamily="18" charset="0"/>
              </a:rPr>
              <a:t>(</a:t>
            </a:r>
            <a:r>
              <a:rPr lang="en-US" altLang="zh-CN" sz="2400" dirty="0" smtClean="0">
                <a:solidFill>
                  <a:srgbClr val="0070C0"/>
                </a:solidFill>
                <a:latin typeface="微软雅黑" panose="020B0503020204020204" pitchFamily="34" charset="-122"/>
                <a:ea typeface="微软雅黑" panose="020B0503020204020204" pitchFamily="34" charset="-122"/>
              </a:rPr>
              <a:t>10</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FF0000"/>
                </a:solidFill>
                <a:latin typeface="微软雅黑" panose="020B0503020204020204" pitchFamily="34" charset="-122"/>
                <a:ea typeface="微软雅黑" panose="020B0503020204020204" pitchFamily="34" charset="-122"/>
              </a:rPr>
              <a:t>5</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00B050"/>
                </a:solidFill>
                <a:latin typeface="微软雅黑" panose="020B0503020204020204" pitchFamily="34" charset="-122"/>
                <a:ea typeface="微软雅黑" panose="020B0503020204020204" pitchFamily="34" charset="-122"/>
              </a:rPr>
              <a:t>7</a:t>
            </a:r>
            <a:r>
              <a:rPr lang="en-US" altLang="zh-CN" sz="2400" dirty="0" smtClean="0">
                <a:solidFill>
                  <a:schemeClr val="accent1"/>
                </a:solidFill>
                <a:latin typeface="微软雅黑" panose="020B0503020204020204" pitchFamily="34" charset="-122"/>
                <a:ea typeface="微软雅黑" panose="020B0503020204020204" pitchFamily="34" charset="-122"/>
              </a:rPr>
              <a:t> </a:t>
            </a:r>
            <a:r>
              <a:rPr lang="en-US" altLang="zh-CN" sz="2400" b="0" dirty="0" smtClean="0">
                <a:latin typeface="Times New Roman" pitchFamily="18" charset="0"/>
              </a:rPr>
              <a:t>)</a:t>
            </a:r>
            <a:endParaRPr lang="zh-CN" altLang="en-US" sz="2400" b="0" dirty="0">
              <a:latin typeface="Times New Roman" pitchFamily="18" charset="0"/>
            </a:endParaRPr>
          </a:p>
        </p:txBody>
      </p:sp>
      <p:sp>
        <p:nvSpPr>
          <p:cNvPr id="32" name="Freeform 7"/>
          <p:cNvSpPr>
            <a:spLocks/>
          </p:cNvSpPr>
          <p:nvPr/>
        </p:nvSpPr>
        <p:spPr bwMode="auto">
          <a:xfrm>
            <a:off x="6132481" y="4221571"/>
            <a:ext cx="1066800" cy="381000"/>
          </a:xfrm>
          <a:custGeom>
            <a:avLst/>
            <a:gdLst>
              <a:gd name="T0" fmla="*/ 2147483647 w 672"/>
              <a:gd name="T1" fmla="*/ 2147483647 h 240"/>
              <a:gd name="T2" fmla="*/ 2147483647 w 672"/>
              <a:gd name="T3" fmla="*/ 2147483647 h 240"/>
              <a:gd name="T4" fmla="*/ 0 w 672"/>
              <a:gd name="T5" fmla="*/ 0 h 240"/>
              <a:gd name="T6" fmla="*/ 0 60000 65536"/>
              <a:gd name="T7" fmla="*/ 0 60000 65536"/>
              <a:gd name="T8" fmla="*/ 0 60000 65536"/>
            </a:gdLst>
            <a:ahLst/>
            <a:cxnLst>
              <a:cxn ang="T6">
                <a:pos x="T0" y="T1"/>
              </a:cxn>
              <a:cxn ang="T7">
                <a:pos x="T2" y="T3"/>
              </a:cxn>
              <a:cxn ang="T8">
                <a:pos x="T4" y="T5"/>
              </a:cxn>
            </a:cxnLst>
            <a:rect l="0" t="0" r="r" b="b"/>
            <a:pathLst>
              <a:path w="672" h="240">
                <a:moveTo>
                  <a:pt x="672" y="240"/>
                </a:moveTo>
                <a:cubicBezTo>
                  <a:pt x="464" y="188"/>
                  <a:pt x="256" y="136"/>
                  <a:pt x="144" y="96"/>
                </a:cubicBezTo>
                <a:cubicBezTo>
                  <a:pt x="32" y="56"/>
                  <a:pt x="24" y="16"/>
                  <a:pt x="0" y="0"/>
                </a:cubicBezTo>
              </a:path>
            </a:pathLst>
          </a:custGeom>
          <a:noFill/>
          <a:ln w="9525" cap="flat" cmpd="sng">
            <a:solidFill>
              <a:schemeClr val="accent1"/>
            </a:solidFill>
            <a:prstDash val="solid"/>
            <a:miter lim="800000"/>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4" name="Freeform 8"/>
          <p:cNvSpPr>
            <a:spLocks/>
          </p:cNvSpPr>
          <p:nvPr/>
        </p:nvSpPr>
        <p:spPr bwMode="auto">
          <a:xfrm>
            <a:off x="5678129" y="4299155"/>
            <a:ext cx="1521152" cy="1318750"/>
          </a:xfrm>
          <a:custGeom>
            <a:avLst/>
            <a:gdLst>
              <a:gd name="T0" fmla="*/ 2147483647 w 816"/>
              <a:gd name="T1" fmla="*/ 2147483647 h 744"/>
              <a:gd name="T2" fmla="*/ 2147483647 w 816"/>
              <a:gd name="T3" fmla="*/ 2147483647 h 744"/>
              <a:gd name="T4" fmla="*/ 0 w 816"/>
              <a:gd name="T5" fmla="*/ 0 h 744"/>
              <a:gd name="T6" fmla="*/ 0 60000 65536"/>
              <a:gd name="T7" fmla="*/ 0 60000 65536"/>
              <a:gd name="T8" fmla="*/ 0 60000 65536"/>
            </a:gdLst>
            <a:ahLst/>
            <a:cxnLst>
              <a:cxn ang="T6">
                <a:pos x="T0" y="T1"/>
              </a:cxn>
              <a:cxn ang="T7">
                <a:pos x="T2" y="T3"/>
              </a:cxn>
              <a:cxn ang="T8">
                <a:pos x="T4" y="T5"/>
              </a:cxn>
            </a:cxnLst>
            <a:rect l="0" t="0" r="r" b="b"/>
            <a:pathLst>
              <a:path w="816" h="744">
                <a:moveTo>
                  <a:pt x="816" y="720"/>
                </a:moveTo>
                <a:cubicBezTo>
                  <a:pt x="668" y="732"/>
                  <a:pt x="520" y="744"/>
                  <a:pt x="384" y="624"/>
                </a:cubicBezTo>
                <a:cubicBezTo>
                  <a:pt x="248" y="504"/>
                  <a:pt x="64" y="104"/>
                  <a:pt x="0" y="0"/>
                </a:cubicBezTo>
              </a:path>
            </a:pathLst>
          </a:custGeom>
          <a:noFill/>
          <a:ln w="9525" cap="flat" cmpd="sng">
            <a:solidFill>
              <a:schemeClr val="hlink"/>
            </a:solidFill>
            <a:prstDash val="solid"/>
            <a:miter lim="800000"/>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 name="Text Box 9"/>
          <p:cNvSpPr txBox="1">
            <a:spLocks noChangeArrowheads="1"/>
          </p:cNvSpPr>
          <p:nvPr/>
        </p:nvSpPr>
        <p:spPr bwMode="auto">
          <a:xfrm>
            <a:off x="6438705" y="4098924"/>
            <a:ext cx="32861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zh-CN" altLang="en-US" sz="2000" dirty="0">
                <a:latin typeface="Times New Roman" pitchFamily="18" charset="0"/>
              </a:rPr>
              <a:t>&gt;</a:t>
            </a:r>
          </a:p>
        </p:txBody>
      </p:sp>
      <p:sp>
        <p:nvSpPr>
          <p:cNvPr id="37" name="Text Box 10"/>
          <p:cNvSpPr txBox="1">
            <a:spLocks noChangeArrowheads="1"/>
          </p:cNvSpPr>
          <p:nvPr/>
        </p:nvSpPr>
        <p:spPr bwMode="auto">
          <a:xfrm>
            <a:off x="6337268" y="5038724"/>
            <a:ext cx="32861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zh-CN" altLang="en-US" sz="2000">
                <a:latin typeface="Times New Roman" pitchFamily="18" charset="0"/>
              </a:rPr>
              <a:t>&gt;</a:t>
            </a:r>
          </a:p>
        </p:txBody>
      </p:sp>
    </p:spTree>
    <p:extLst>
      <p:ext uri="{BB962C8B-B14F-4D97-AF65-F5344CB8AC3E}">
        <p14:creationId xmlns:p14="http://schemas.microsoft.com/office/powerpoint/2010/main" val="26465606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13</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l"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5</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13" name="Rectangle 2"/>
          <p:cNvSpPr txBox="1">
            <a:spLocks noChangeArrowheads="1"/>
          </p:cNvSpPr>
          <p:nvPr/>
        </p:nvSpPr>
        <p:spPr>
          <a:xfrm>
            <a:off x="394853" y="1087211"/>
            <a:ext cx="11533909" cy="5459222"/>
          </a:xfrm>
          <a:prstGeom prst="rect">
            <a:avLst/>
          </a:prstGeom>
        </p:spPr>
        <p:txBody>
          <a:bodyPr vert="horz" lIns="91440" tIns="45720" rIns="91440" bIns="45720" rtlCol="0">
            <a:normAutofit fontScale="85000" lnSpcReduction="20000"/>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kumimoji="1" lang="en-US" altLang="zh-CN" sz="2800" dirty="0" smtClean="0">
                <a:latin typeface="微软雅黑" panose="020B0503020204020204" pitchFamily="34" charset="-122"/>
                <a:ea typeface="微软雅黑" panose="020B0503020204020204" pitchFamily="34" charset="-122"/>
              </a:rPr>
              <a:t>total </a:t>
            </a:r>
            <a:r>
              <a:rPr kumimoji="1" lang="en-US" altLang="zh-CN" sz="2800" dirty="0">
                <a:latin typeface="微软雅黑" panose="020B0503020204020204" pitchFamily="34" charset="-122"/>
                <a:ea typeface="微软雅黑" panose="020B0503020204020204" pitchFamily="34" charset="-122"/>
              </a:rPr>
              <a:t>resources=(10 5 </a:t>
            </a:r>
            <a:r>
              <a:rPr kumimoji="1" lang="en-US" altLang="zh-CN" sz="2800" dirty="0" smtClean="0">
                <a:latin typeface="微软雅黑" panose="020B0503020204020204" pitchFamily="34" charset="-122"/>
                <a:ea typeface="微软雅黑" panose="020B0503020204020204" pitchFamily="34" charset="-122"/>
              </a:rPr>
              <a:t>7)</a:t>
            </a:r>
          </a:p>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800" i="1" dirty="0" smtClean="0">
                <a:latin typeface="微软雅黑" panose="020B0503020204020204" pitchFamily="34" charset="-122"/>
                <a:ea typeface="微软雅黑" panose="020B0503020204020204" pitchFamily="34" charset="-122"/>
              </a:rPr>
              <a:t>Need</a:t>
            </a:r>
            <a:r>
              <a:rPr lang="en-US" altLang="zh-CN" sz="2800" dirty="0" smtClean="0">
                <a:latin typeface="微软雅黑" panose="020B0503020204020204" pitchFamily="34" charset="-122"/>
                <a:ea typeface="微软雅黑" panose="020B0503020204020204" pitchFamily="34" charset="-122"/>
              </a:rPr>
              <a:t> is defined to be </a:t>
            </a:r>
            <a:r>
              <a:rPr lang="en-US" altLang="zh-CN" sz="2800" i="1" dirty="0" smtClean="0">
                <a:latin typeface="微软雅黑" panose="020B0503020204020204" pitchFamily="34" charset="-122"/>
                <a:ea typeface="微软雅黑" panose="020B0503020204020204" pitchFamily="34" charset="-122"/>
              </a:rPr>
              <a:t>Max – Allocation</a:t>
            </a:r>
          </a:p>
          <a:p>
            <a:pPr lvl="1" fontAlgn="base">
              <a:lnSpc>
                <a:spcPct val="110000"/>
              </a:lnSpc>
              <a:spcBef>
                <a:spcPts val="600"/>
              </a:spcBef>
              <a:spcAft>
                <a:spcPct val="0"/>
              </a:spcAft>
              <a:buClr>
                <a:srgbClr val="FF0000"/>
              </a:buClr>
              <a:buSzPct val="80000"/>
              <a:tabLst>
                <a:tab pos="2452688" algn="l"/>
                <a:tab pos="3492500" algn="ctr"/>
              </a:tabLst>
            </a:pPr>
            <a:r>
              <a:rPr lang="en-US" altLang="zh-CN" sz="2800" dirty="0">
                <a:latin typeface="微软雅黑" panose="020B0503020204020204" pitchFamily="34" charset="-122"/>
                <a:ea typeface="微软雅黑" panose="020B0503020204020204" pitchFamily="34" charset="-122"/>
              </a:rPr>
              <a:t>	</a:t>
            </a:r>
            <a:r>
              <a:rPr lang="en-US" altLang="zh-CN" sz="2800" i="1" u="sng" dirty="0">
                <a:latin typeface="微软雅黑" panose="020B0503020204020204" pitchFamily="34" charset="-122"/>
                <a:ea typeface="微软雅黑" panose="020B0503020204020204" pitchFamily="34" charset="-122"/>
              </a:rPr>
              <a:t>Need=MAX-- Allocation</a:t>
            </a:r>
            <a:endParaRPr lang="en-US" altLang="zh-CN" sz="2800" i="1" dirty="0" smtClean="0">
              <a:latin typeface="微软雅黑" panose="020B0503020204020204" pitchFamily="34" charset="-122"/>
              <a:ea typeface="微软雅黑" panose="020B0503020204020204" pitchFamily="34" charset="-122"/>
            </a:endParaRPr>
          </a:p>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800" dirty="0" smtClean="0">
                <a:latin typeface="微软雅黑" panose="020B0503020204020204" pitchFamily="34" charset="-122"/>
                <a:ea typeface="微软雅黑" panose="020B0503020204020204" pitchFamily="34" charset="-122"/>
              </a:rPr>
              <a:t>apply </a:t>
            </a:r>
            <a:r>
              <a:rPr lang="en-US" altLang="zh-CN" sz="2800" dirty="0">
                <a:latin typeface="微软雅黑" panose="020B0503020204020204" pitchFamily="34" charset="-122"/>
                <a:ea typeface="微软雅黑" panose="020B0503020204020204" pitchFamily="34" charset="-122"/>
              </a:rPr>
              <a:t>safety algorithm,  for sequence </a:t>
            </a:r>
            <a:r>
              <a:rPr lang="en-US" altLang="zh-CN" sz="2800" b="1" dirty="0" smtClean="0">
                <a:solidFill>
                  <a:schemeClr val="accent1"/>
                </a:solidFill>
                <a:latin typeface="微软雅黑" panose="020B0503020204020204" pitchFamily="34" charset="-122"/>
                <a:ea typeface="微软雅黑" panose="020B0503020204020204" pitchFamily="34" charset="-122"/>
              </a:rPr>
              <a:t>&lt;</a:t>
            </a:r>
            <a:r>
              <a:rPr lang="en-US" altLang="zh-CN" sz="2800" i="1" dirty="0" smtClean="0">
                <a:solidFill>
                  <a:schemeClr val="accent1"/>
                </a:solidFill>
                <a:latin typeface="微软雅黑" panose="020B0503020204020204" pitchFamily="34" charset="-122"/>
                <a:ea typeface="微软雅黑" panose="020B0503020204020204" pitchFamily="34" charset="-122"/>
              </a:rPr>
              <a:t>P</a:t>
            </a:r>
            <a:r>
              <a:rPr lang="en-US" altLang="zh-CN" sz="2800" baseline="-25000" dirty="0" smtClean="0">
                <a:solidFill>
                  <a:schemeClr val="accent1"/>
                </a:solidFill>
                <a:latin typeface="微软雅黑" panose="020B0503020204020204" pitchFamily="34" charset="-122"/>
                <a:ea typeface="微软雅黑" panose="020B0503020204020204" pitchFamily="34" charset="-122"/>
              </a:rPr>
              <a:t>1</a:t>
            </a:r>
            <a:r>
              <a:rPr lang="en-US" altLang="zh-CN" sz="2800" dirty="0">
                <a:solidFill>
                  <a:schemeClr val="accent1"/>
                </a:solidFill>
                <a:latin typeface="微软雅黑" panose="020B0503020204020204" pitchFamily="34" charset="-122"/>
                <a:ea typeface="微软雅黑" panose="020B0503020204020204" pitchFamily="34" charset="-122"/>
              </a:rPr>
              <a:t>, </a:t>
            </a:r>
            <a:r>
              <a:rPr lang="en-US" altLang="zh-CN" sz="2800" i="1" dirty="0">
                <a:solidFill>
                  <a:schemeClr val="accent1"/>
                </a:solidFill>
                <a:latin typeface="微软雅黑" panose="020B0503020204020204" pitchFamily="34" charset="-122"/>
                <a:ea typeface="微软雅黑" panose="020B0503020204020204" pitchFamily="34" charset="-122"/>
              </a:rPr>
              <a:t>P</a:t>
            </a:r>
            <a:r>
              <a:rPr lang="en-US" altLang="zh-CN" sz="2800" baseline="-25000" dirty="0">
                <a:solidFill>
                  <a:schemeClr val="accent1"/>
                </a:solidFill>
                <a:latin typeface="微软雅黑" panose="020B0503020204020204" pitchFamily="34" charset="-122"/>
                <a:ea typeface="微软雅黑" panose="020B0503020204020204" pitchFamily="34" charset="-122"/>
              </a:rPr>
              <a:t>3</a:t>
            </a:r>
            <a:r>
              <a:rPr lang="en-US" altLang="zh-CN" sz="2800" dirty="0">
                <a:solidFill>
                  <a:schemeClr val="accent1"/>
                </a:solidFill>
                <a:latin typeface="微软雅黑" panose="020B0503020204020204" pitchFamily="34" charset="-122"/>
                <a:ea typeface="微软雅黑" panose="020B0503020204020204" pitchFamily="34" charset="-122"/>
              </a:rPr>
              <a:t>, </a:t>
            </a:r>
            <a:r>
              <a:rPr lang="en-US" altLang="zh-CN" sz="2800" i="1" dirty="0">
                <a:solidFill>
                  <a:schemeClr val="accent1"/>
                </a:solidFill>
                <a:latin typeface="微软雅黑" panose="020B0503020204020204" pitchFamily="34" charset="-122"/>
                <a:ea typeface="微软雅黑" panose="020B0503020204020204" pitchFamily="34" charset="-122"/>
              </a:rPr>
              <a:t>P</a:t>
            </a:r>
            <a:r>
              <a:rPr lang="en-US" altLang="zh-CN" sz="2800" baseline="-25000" dirty="0">
                <a:solidFill>
                  <a:schemeClr val="accent1"/>
                </a:solidFill>
                <a:latin typeface="微软雅黑" panose="020B0503020204020204" pitchFamily="34" charset="-122"/>
                <a:ea typeface="微软雅黑" panose="020B0503020204020204" pitchFamily="34" charset="-122"/>
              </a:rPr>
              <a:t>4</a:t>
            </a:r>
            <a:r>
              <a:rPr lang="en-US" altLang="zh-CN" sz="2800" dirty="0">
                <a:solidFill>
                  <a:schemeClr val="accent1"/>
                </a:solidFill>
                <a:latin typeface="微软雅黑" panose="020B0503020204020204" pitchFamily="34" charset="-122"/>
                <a:ea typeface="微软雅黑" panose="020B0503020204020204" pitchFamily="34" charset="-122"/>
              </a:rPr>
              <a:t>, </a:t>
            </a:r>
            <a:r>
              <a:rPr lang="en-US" altLang="zh-CN" sz="2800" i="1" dirty="0">
                <a:solidFill>
                  <a:schemeClr val="accent1"/>
                </a:solidFill>
                <a:latin typeface="微软雅黑" panose="020B0503020204020204" pitchFamily="34" charset="-122"/>
                <a:ea typeface="微软雅黑" panose="020B0503020204020204" pitchFamily="34" charset="-122"/>
              </a:rPr>
              <a:t>P</a:t>
            </a:r>
            <a:r>
              <a:rPr lang="en-US" altLang="zh-CN" sz="2800" baseline="-25000" dirty="0">
                <a:solidFill>
                  <a:schemeClr val="accent1"/>
                </a:solidFill>
                <a:latin typeface="微软雅黑" panose="020B0503020204020204" pitchFamily="34" charset="-122"/>
                <a:ea typeface="微软雅黑" panose="020B0503020204020204" pitchFamily="34" charset="-122"/>
              </a:rPr>
              <a:t>2</a:t>
            </a:r>
            <a:r>
              <a:rPr lang="en-US" altLang="zh-CN" sz="2800" dirty="0">
                <a:solidFill>
                  <a:schemeClr val="accent1"/>
                </a:solidFill>
                <a:latin typeface="微软雅黑" panose="020B0503020204020204" pitchFamily="34" charset="-122"/>
                <a:ea typeface="微软雅黑" panose="020B0503020204020204" pitchFamily="34" charset="-122"/>
              </a:rPr>
              <a:t>, </a:t>
            </a:r>
            <a:r>
              <a:rPr lang="en-US" altLang="zh-CN" sz="2800" i="1" dirty="0">
                <a:solidFill>
                  <a:schemeClr val="accent1"/>
                </a:solidFill>
                <a:latin typeface="微软雅黑" panose="020B0503020204020204" pitchFamily="34" charset="-122"/>
                <a:ea typeface="微软雅黑" panose="020B0503020204020204" pitchFamily="34" charset="-122"/>
              </a:rPr>
              <a:t>P</a:t>
            </a:r>
            <a:r>
              <a:rPr lang="en-US" altLang="zh-CN" sz="2800" baseline="-25000" dirty="0">
                <a:solidFill>
                  <a:schemeClr val="accent1"/>
                </a:solidFill>
                <a:latin typeface="微软雅黑" panose="020B0503020204020204" pitchFamily="34" charset="-122"/>
                <a:ea typeface="微软雅黑" panose="020B0503020204020204" pitchFamily="34" charset="-122"/>
              </a:rPr>
              <a:t>0</a:t>
            </a:r>
            <a:r>
              <a:rPr lang="en-US" altLang="zh-CN" sz="2800" b="1" dirty="0">
                <a:solidFill>
                  <a:schemeClr val="accent1"/>
                </a:solidFill>
                <a:latin typeface="微软雅黑" panose="020B0503020204020204" pitchFamily="34" charset="-122"/>
                <a:ea typeface="微软雅黑" panose="020B0503020204020204" pitchFamily="34" charset="-122"/>
              </a:rPr>
              <a:t>&gt;</a:t>
            </a:r>
            <a:r>
              <a:rPr lang="en-US" altLang="zh-CN" sz="2800" dirty="0">
                <a:solidFill>
                  <a:schemeClr val="accent1"/>
                </a:solidFill>
                <a:latin typeface="微软雅黑" panose="020B0503020204020204" pitchFamily="34" charset="-122"/>
                <a:ea typeface="微软雅黑" panose="020B0503020204020204" pitchFamily="34" charset="-122"/>
              </a:rPr>
              <a:t> </a:t>
            </a:r>
            <a:r>
              <a:rPr lang="en-US" altLang="zh-CN" sz="28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			</a:t>
            </a:r>
          </a:p>
          <a:p>
            <a:pPr lvl="1">
              <a:lnSpc>
                <a:spcPct val="110000"/>
              </a:lnSpc>
              <a:tabLst>
                <a:tab pos="2452688" algn="l"/>
                <a:tab pos="3492500" algn="ctr"/>
              </a:tabLst>
            </a:pPr>
            <a:r>
              <a:rPr lang="en-US" altLang="zh-CN" sz="2800" dirty="0" smtClean="0">
                <a:solidFill>
                  <a:schemeClr val="accent1"/>
                </a:solidFill>
                <a:latin typeface="微软雅黑" panose="020B0503020204020204" pitchFamily="34" charset="-122"/>
                <a:ea typeface="微软雅黑" panose="020B0503020204020204" pitchFamily="34" charset="-122"/>
              </a:rPr>
              <a:t>                 Need</a:t>
            </a:r>
            <a:r>
              <a:rPr lang="en-US" altLang="zh-CN" sz="2400" i="1" dirty="0" smtClean="0">
                <a:latin typeface="微软雅黑" panose="020B0503020204020204" pitchFamily="34" charset="-122"/>
                <a:ea typeface="微软雅黑" panose="020B0503020204020204" pitchFamily="34" charset="-122"/>
              </a:rPr>
              <a:t>: A B C      </a:t>
            </a:r>
            <a:r>
              <a:rPr lang="en-US" altLang="zh-CN" sz="2800" dirty="0">
                <a:solidFill>
                  <a:schemeClr val="accent1"/>
                </a:solidFill>
                <a:latin typeface="微软雅黑" panose="020B0503020204020204" pitchFamily="34" charset="-122"/>
                <a:ea typeface="微软雅黑" panose="020B0503020204020204" pitchFamily="34" charset="-122"/>
              </a:rPr>
              <a:t>Work</a:t>
            </a:r>
          </a:p>
          <a:p>
            <a:pPr>
              <a:lnSpc>
                <a:spcPct val="110000"/>
              </a:lnSpc>
              <a:buFont typeface="Wingdings" pitchFamily="2" charset="2"/>
              <a:buNone/>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step5.   </a:t>
            </a:r>
            <a:r>
              <a:rPr lang="en-US" altLang="zh-CN" sz="2400" i="1"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0	           </a:t>
            </a:r>
            <a:r>
              <a:rPr lang="en-US" altLang="zh-CN" sz="2400" dirty="0" smtClean="0">
                <a:latin typeface="微软雅黑" panose="020B0503020204020204" pitchFamily="34" charset="-122"/>
                <a:ea typeface="微软雅黑" panose="020B0503020204020204" pitchFamily="34" charset="-122"/>
              </a:rPr>
              <a:t>7 4 3   &lt; (7 4 5) + Allocat2(3 0 2) =(10 4 7)</a:t>
            </a:r>
          </a:p>
          <a:p>
            <a:pPr>
              <a:lnSpc>
                <a:spcPct val="110000"/>
              </a:lnSpc>
              <a:buFont typeface="Wingdings" pitchFamily="2" charset="2"/>
              <a:buNone/>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step1.   </a:t>
            </a:r>
            <a:r>
              <a:rPr lang="en-US" altLang="zh-CN" sz="2400" i="1"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1          	           </a:t>
            </a:r>
            <a:r>
              <a:rPr lang="en-US" altLang="zh-CN" sz="2400" u="sng" dirty="0" smtClean="0">
                <a:latin typeface="微软雅黑" panose="020B0503020204020204" pitchFamily="34" charset="-122"/>
                <a:ea typeface="微软雅黑" panose="020B0503020204020204" pitchFamily="34" charset="-122"/>
              </a:rPr>
              <a:t>1 2 2</a:t>
            </a:r>
            <a:r>
              <a:rPr lang="en-US" altLang="zh-CN" sz="2400" dirty="0" smtClean="0">
                <a:latin typeface="微软雅黑" panose="020B0503020204020204" pitchFamily="34" charset="-122"/>
                <a:ea typeface="微软雅黑" panose="020B0503020204020204" pitchFamily="34" charset="-122"/>
              </a:rPr>
              <a:t>   &lt; (</a:t>
            </a:r>
            <a:r>
              <a:rPr lang="en-US" altLang="zh-CN" sz="2400" dirty="0" smtClean="0">
                <a:solidFill>
                  <a:schemeClr val="accent1"/>
                </a:solidFill>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FF0000"/>
                </a:solidFill>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00B050"/>
                </a:solidFill>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a:t>
            </a:r>
          </a:p>
          <a:p>
            <a:pPr>
              <a:lnSpc>
                <a:spcPct val="110000"/>
              </a:lnSpc>
              <a:buFont typeface="Wingdings" pitchFamily="2" charset="2"/>
              <a:buNone/>
              <a:tabLst>
                <a:tab pos="2452688" algn="l"/>
                <a:tab pos="3492500" algn="ctr"/>
              </a:tabLst>
            </a:pPr>
            <a:r>
              <a:rPr lang="en-US" altLang="zh-CN" sz="2400" i="1" dirty="0" smtClean="0">
                <a:latin typeface="微软雅黑" panose="020B0503020204020204" pitchFamily="34" charset="-122"/>
                <a:ea typeface="微软雅黑" panose="020B0503020204020204" pitchFamily="34" charset="-122"/>
              </a:rPr>
              <a:t>Step4.  P</a:t>
            </a:r>
            <a:r>
              <a:rPr lang="en-US" altLang="zh-CN" sz="2400" baseline="-250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6 0 0   &lt; (7 4 3) + Allocat4(0 0 2) =(7 4 5)</a:t>
            </a:r>
          </a:p>
          <a:p>
            <a:pPr>
              <a:lnSpc>
                <a:spcPct val="110000"/>
              </a:lnSpc>
              <a:buFont typeface="Wingdings" pitchFamily="2" charset="2"/>
              <a:buNone/>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step2.  </a:t>
            </a:r>
            <a:r>
              <a:rPr lang="en-US" altLang="zh-CN" sz="2400" i="1"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0 1 1   &lt; (</a:t>
            </a:r>
            <a:r>
              <a:rPr lang="en-US" altLang="zh-CN" sz="2400" dirty="0" smtClean="0">
                <a:solidFill>
                  <a:schemeClr val="accent1"/>
                </a:solidFill>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FF0000"/>
                </a:solidFill>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rgbClr val="00B050"/>
                </a:solidFill>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 </a:t>
            </a:r>
            <a:r>
              <a:rPr lang="en-US" altLang="zh-CN" sz="2400" dirty="0" err="1" smtClean="0">
                <a:latin typeface="微软雅黑" panose="020B0503020204020204" pitchFamily="34" charset="-122"/>
                <a:ea typeface="微软雅黑" panose="020B0503020204020204" pitchFamily="34" charset="-122"/>
              </a:rPr>
              <a:t>Allocat</a:t>
            </a:r>
            <a:r>
              <a:rPr lang="en-US" altLang="zh-CN" sz="2400" dirty="0" smtClean="0">
                <a:latin typeface="微软雅黑" panose="020B0503020204020204" pitchFamily="34" charset="-122"/>
                <a:ea typeface="微软雅黑" panose="020B0503020204020204" pitchFamily="34" charset="-122"/>
              </a:rPr>
              <a:t> 1(2 0 0)=(5 3 2)</a:t>
            </a:r>
          </a:p>
          <a:p>
            <a:pPr>
              <a:lnSpc>
                <a:spcPct val="110000"/>
              </a:lnSpc>
              <a:buFont typeface="Wingdings" pitchFamily="2" charset="2"/>
              <a:buNone/>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Step3.  </a:t>
            </a:r>
            <a:r>
              <a:rPr lang="en-US" altLang="zh-CN" sz="2400" i="1"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4</a:t>
            </a:r>
            <a:r>
              <a:rPr lang="en-US" altLang="zh-CN" sz="2400" dirty="0" smtClean="0">
                <a:latin typeface="微软雅黑" panose="020B0503020204020204" pitchFamily="34" charset="-122"/>
                <a:ea typeface="微软雅黑" panose="020B0503020204020204" pitchFamily="34" charset="-122"/>
              </a:rPr>
              <a:t>	       4 3 1   &lt; (5 3 2) + Allocat3 (2 1 1)=(7 4 3)</a:t>
            </a:r>
          </a:p>
          <a:p>
            <a:pPr marL="342900" lvl="1" indent="-342900" algn="l">
              <a:lnSpc>
                <a:spcPct val="120000"/>
              </a:lnSpc>
              <a:spcBef>
                <a:spcPts val="600"/>
              </a:spcBef>
              <a:buFont typeface="Wingdings" panose="05000000000000000000" pitchFamily="2" charset="2"/>
              <a:buChar char="l"/>
              <a:tabLst>
                <a:tab pos="2452688" algn="l"/>
                <a:tab pos="3492500" algn="ctr"/>
              </a:tabLst>
            </a:pPr>
            <a:r>
              <a:rPr kumimoji="1" lang="en-US" altLang="zh-CN" sz="2800" dirty="0">
                <a:latin typeface="微软雅黑" panose="020B0503020204020204" pitchFamily="34" charset="-122"/>
                <a:ea typeface="微软雅黑" panose="020B0503020204020204" pitchFamily="34" charset="-122"/>
              </a:rPr>
              <a:t>In the current situation, the system is in a safe state since the sequence &lt; P</a:t>
            </a:r>
            <a:r>
              <a:rPr kumimoji="1" lang="en-US" altLang="zh-CN" sz="2800" baseline="-25000" dirty="0">
                <a:latin typeface="微软雅黑" panose="020B0503020204020204" pitchFamily="34" charset="-122"/>
                <a:ea typeface="微软雅黑" panose="020B0503020204020204" pitchFamily="34" charset="-122"/>
              </a:rPr>
              <a:t>1</a:t>
            </a:r>
            <a:r>
              <a:rPr kumimoji="1" lang="en-US" altLang="zh-CN" sz="2800" dirty="0">
                <a:latin typeface="微软雅黑" panose="020B0503020204020204" pitchFamily="34" charset="-122"/>
                <a:ea typeface="微软雅黑" panose="020B0503020204020204" pitchFamily="34" charset="-122"/>
              </a:rPr>
              <a:t>, P</a:t>
            </a:r>
            <a:r>
              <a:rPr kumimoji="1" lang="en-US" altLang="zh-CN" sz="2800" baseline="-25000" dirty="0">
                <a:latin typeface="微软雅黑" panose="020B0503020204020204" pitchFamily="34" charset="-122"/>
                <a:ea typeface="微软雅黑" panose="020B0503020204020204" pitchFamily="34" charset="-122"/>
              </a:rPr>
              <a:t>3</a:t>
            </a:r>
            <a:r>
              <a:rPr kumimoji="1" lang="en-US" altLang="zh-CN" sz="2800" dirty="0">
                <a:latin typeface="微软雅黑" panose="020B0503020204020204" pitchFamily="34" charset="-122"/>
                <a:ea typeface="微软雅黑" panose="020B0503020204020204" pitchFamily="34" charset="-122"/>
              </a:rPr>
              <a:t>, P</a:t>
            </a:r>
            <a:r>
              <a:rPr kumimoji="1" lang="en-US" altLang="zh-CN" sz="2800" baseline="-25000" dirty="0">
                <a:latin typeface="微软雅黑" panose="020B0503020204020204" pitchFamily="34" charset="-122"/>
                <a:ea typeface="微软雅黑" panose="020B0503020204020204" pitchFamily="34" charset="-122"/>
              </a:rPr>
              <a:t>4</a:t>
            </a:r>
            <a:r>
              <a:rPr kumimoji="1" lang="en-US" altLang="zh-CN" sz="2800" dirty="0">
                <a:latin typeface="微软雅黑" panose="020B0503020204020204" pitchFamily="34" charset="-122"/>
                <a:ea typeface="微软雅黑" panose="020B0503020204020204" pitchFamily="34" charset="-122"/>
              </a:rPr>
              <a:t>, P</a:t>
            </a:r>
            <a:r>
              <a:rPr kumimoji="1" lang="en-US" altLang="zh-CN" sz="2800" baseline="-25000" dirty="0">
                <a:latin typeface="微软雅黑" panose="020B0503020204020204" pitchFamily="34" charset="-122"/>
                <a:ea typeface="微软雅黑" panose="020B0503020204020204" pitchFamily="34" charset="-122"/>
              </a:rPr>
              <a:t>2</a:t>
            </a:r>
            <a:r>
              <a:rPr kumimoji="1" lang="en-US" altLang="zh-CN" sz="2800" dirty="0">
                <a:latin typeface="微软雅黑" panose="020B0503020204020204" pitchFamily="34" charset="-122"/>
                <a:ea typeface="微软雅黑" panose="020B0503020204020204" pitchFamily="34" charset="-122"/>
              </a:rPr>
              <a:t>, P</a:t>
            </a:r>
            <a:r>
              <a:rPr kumimoji="1" lang="en-US" altLang="zh-CN" sz="2800" baseline="-25000" dirty="0">
                <a:latin typeface="微软雅黑" panose="020B0503020204020204" pitchFamily="34" charset="-122"/>
                <a:ea typeface="微软雅黑" panose="020B0503020204020204" pitchFamily="34" charset="-122"/>
              </a:rPr>
              <a:t>0</a:t>
            </a:r>
            <a:r>
              <a:rPr kumimoji="1" lang="en-US" altLang="zh-CN" sz="2800" dirty="0">
                <a:latin typeface="微软雅黑" panose="020B0503020204020204" pitchFamily="34" charset="-122"/>
                <a:ea typeface="微软雅黑" panose="020B0503020204020204" pitchFamily="34" charset="-122"/>
              </a:rPr>
              <a:t>&gt; satisfies safety criteria</a:t>
            </a:r>
            <a:endParaRPr kumimoji="1" lang="zh-CN" altLang="en-US"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681590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14</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l"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5</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13" name="Rectangle 2"/>
          <p:cNvSpPr txBox="1">
            <a:spLocks noChangeArrowheads="1"/>
          </p:cNvSpPr>
          <p:nvPr/>
        </p:nvSpPr>
        <p:spPr>
          <a:xfrm>
            <a:off x="317091" y="1087210"/>
            <a:ext cx="11547986" cy="5313589"/>
          </a:xfrm>
          <a:prstGeom prst="rect">
            <a:avLst/>
          </a:prstGeom>
        </p:spPr>
        <p:txBody>
          <a:bodyPr vert="horz" lIns="91440" tIns="45720" rIns="91440" bIns="45720" rtlCol="0">
            <a:normAutofit lnSpcReduction="10000"/>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decide </a:t>
            </a:r>
            <a:r>
              <a:rPr lang="en-US" altLang="zh-CN" sz="2400" dirty="0">
                <a:latin typeface="微软雅黑" panose="020B0503020204020204" pitchFamily="34" charset="-122"/>
                <a:ea typeface="微软雅黑" panose="020B0503020204020204" pitchFamily="34" charset="-122"/>
              </a:rPr>
              <a:t>whether or not the P</a:t>
            </a:r>
            <a:r>
              <a:rPr lang="en-US" altLang="zh-CN" sz="2400" b="1" baseline="-25000" dirty="0">
                <a:solidFill>
                  <a:schemeClr val="folHlink"/>
                </a:solidFill>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’s request(1, 0, 2) can be </a:t>
            </a:r>
            <a:r>
              <a:rPr lang="en-US" altLang="zh-CN" sz="2400" dirty="0" smtClean="0">
                <a:latin typeface="微软雅黑" panose="020B0503020204020204" pitchFamily="34" charset="-122"/>
                <a:ea typeface="微软雅黑" panose="020B0503020204020204" pitchFamily="34" charset="-122"/>
              </a:rPr>
              <a:t>granted</a:t>
            </a: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request </a:t>
            </a:r>
            <a:r>
              <a:rPr lang="en-US" altLang="zh-CN" sz="2400" dirty="0">
                <a:latin typeface="微软雅黑" panose="020B0503020204020204" pitchFamily="34" charset="-122"/>
                <a:ea typeface="微软雅黑" panose="020B0503020204020204" pitchFamily="34" charset="-122"/>
              </a:rPr>
              <a:t>(1, 0, 2) &lt; Need</a:t>
            </a:r>
            <a:r>
              <a:rPr lang="en-US" altLang="zh-CN" sz="2400" b="1" baseline="-25000" dirty="0">
                <a:solidFill>
                  <a:schemeClr val="folHlink"/>
                </a:solidFill>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 = (1, 2, </a:t>
            </a:r>
            <a:r>
              <a:rPr lang="en-US" altLang="zh-CN" sz="2400" dirty="0" smtClean="0">
                <a:latin typeface="微软雅黑" panose="020B0503020204020204" pitchFamily="34" charset="-122"/>
                <a:ea typeface="微软雅黑" panose="020B0503020204020204" pitchFamily="34" charset="-122"/>
              </a:rPr>
              <a:t>2)</a:t>
            </a: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check </a:t>
            </a:r>
            <a:r>
              <a:rPr lang="en-US" altLang="zh-CN" sz="2400" dirty="0">
                <a:latin typeface="微软雅黑" panose="020B0503020204020204" pitchFamily="34" charset="-122"/>
                <a:ea typeface="微软雅黑" panose="020B0503020204020204" pitchFamily="34" charset="-122"/>
              </a:rPr>
              <a:t>that Request </a:t>
            </a:r>
            <a:r>
              <a:rPr lang="en-US" altLang="zh-CN" sz="2400" dirty="0">
                <a:latin typeface="微软雅黑" panose="020B0503020204020204" pitchFamily="34" charset="-122"/>
                <a:ea typeface="微软雅黑" panose="020B0503020204020204" pitchFamily="34" charset="-122"/>
                <a:sym typeface="Symbol" pitchFamily="18" charset="2"/>
              </a:rPr>
              <a:t> Available (that is, (1, 0, 2)  (3, 3, 2)  true),  </a:t>
            </a:r>
            <a:endParaRPr lang="en-US" altLang="zh-CN" sz="2400" dirty="0" smtClean="0">
              <a:latin typeface="微软雅黑" panose="020B0503020204020204" pitchFamily="34" charset="-122"/>
              <a:ea typeface="微软雅黑" panose="020B0503020204020204" pitchFamily="34" charset="-122"/>
              <a:sym typeface="Symbol" pitchFamily="18" charset="2"/>
            </a:endParaRPr>
          </a:p>
          <a:p>
            <a:pPr lvl="2" fontAlgn="base">
              <a:lnSpc>
                <a:spcPct val="100000"/>
              </a:lnSpc>
              <a:spcBef>
                <a:spcPts val="600"/>
              </a:spcBef>
              <a:spcAft>
                <a:spcPct val="0"/>
              </a:spcAft>
              <a:buClr>
                <a:srgbClr val="0070C0"/>
              </a:buClr>
              <a:buSzPct val="60000"/>
              <a:tabLst>
                <a:tab pos="2452688" algn="l"/>
                <a:tab pos="3492500" algn="ctr"/>
              </a:tabLst>
            </a:pPr>
            <a:r>
              <a:rPr lang="en-US" altLang="zh-CN" sz="2400" dirty="0">
                <a:latin typeface="微软雅黑" panose="020B0503020204020204" pitchFamily="34" charset="-122"/>
                <a:ea typeface="微软雅黑" panose="020B0503020204020204" pitchFamily="34" charset="-122"/>
                <a:sym typeface="Symbol" pitchFamily="18" charset="2"/>
              </a:rPr>
              <a:t> </a:t>
            </a:r>
            <a:r>
              <a:rPr lang="en-US" altLang="zh-CN" sz="2400" dirty="0" smtClean="0">
                <a:latin typeface="微软雅黑" panose="020B0503020204020204" pitchFamily="34" charset="-122"/>
                <a:ea typeface="微软雅黑" panose="020B0503020204020204" pitchFamily="34" charset="-122"/>
                <a:sym typeface="Symbol" pitchFamily="18" charset="2"/>
              </a:rPr>
              <a:t> </a:t>
            </a:r>
            <a:r>
              <a:rPr lang="en-US" altLang="zh-CN" sz="2400" dirty="0">
                <a:latin typeface="微软雅黑" panose="020B0503020204020204" pitchFamily="34" charset="-122"/>
                <a:ea typeface="微软雅黑" panose="020B0503020204020204" pitchFamily="34" charset="-122"/>
                <a:sym typeface="Symbol" pitchFamily="18" charset="2"/>
              </a:rPr>
              <a:t>(1 0 2)  are allocated to P</a:t>
            </a:r>
            <a:r>
              <a:rPr lang="en-US" altLang="zh-CN" sz="2400" b="1" baseline="-25000" dirty="0">
                <a:solidFill>
                  <a:schemeClr val="folHlink"/>
                </a:solidFill>
                <a:latin typeface="微软雅黑" panose="020B0503020204020204" pitchFamily="34" charset="-122"/>
                <a:ea typeface="微软雅黑" panose="020B0503020204020204" pitchFamily="34" charset="-122"/>
                <a:sym typeface="Symbol" pitchFamily="18" charset="2"/>
              </a:rPr>
              <a:t>1</a:t>
            </a:r>
            <a:r>
              <a:rPr lang="en-US" altLang="zh-CN" sz="2400" dirty="0">
                <a:latin typeface="微软雅黑" panose="020B0503020204020204" pitchFamily="34" charset="-122"/>
                <a:ea typeface="微软雅黑" panose="020B0503020204020204" pitchFamily="34" charset="-122"/>
                <a:sym typeface="Symbol" pitchFamily="18" charset="2"/>
              </a:rPr>
              <a:t>,  and system enters </a:t>
            </a:r>
            <a:r>
              <a:rPr lang="en-US" altLang="zh-CN" sz="2400" dirty="0">
                <a:solidFill>
                  <a:srgbClr val="FF0000"/>
                </a:solidFill>
                <a:latin typeface="微软雅黑" panose="020B0503020204020204" pitchFamily="34" charset="-122"/>
                <a:ea typeface="微软雅黑" panose="020B0503020204020204" pitchFamily="34" charset="-122"/>
                <a:sym typeface="Symbol" pitchFamily="18" charset="2"/>
              </a:rPr>
              <a:t>a new safety state </a:t>
            </a:r>
            <a:endParaRPr lang="en-US" altLang="zh-CN" sz="2400" dirty="0" smtClean="0">
              <a:solidFill>
                <a:srgbClr val="FF0000"/>
              </a:solidFill>
              <a:latin typeface="微软雅黑" panose="020B0503020204020204" pitchFamily="34" charset="-122"/>
              <a:ea typeface="微软雅黑" panose="020B0503020204020204" pitchFamily="34" charset="-122"/>
              <a:sym typeface="Symbol" pitchFamily="18" charset="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a:solidFill>
                <a:srgbClr val="FF0000"/>
              </a:solidFill>
              <a:latin typeface="微软雅黑" panose="020B0503020204020204" pitchFamily="34" charset="-122"/>
              <a:ea typeface="微软雅黑" panose="020B0503020204020204" pitchFamily="34" charset="-122"/>
              <a:sym typeface="Symbol" pitchFamily="18" charset="2"/>
            </a:endParaRPr>
          </a:p>
          <a:p>
            <a:pPr>
              <a:tabLst>
                <a:tab pos="1544638" algn="l"/>
                <a:tab pos="2452688" algn="ctr"/>
                <a:tab pos="3767138" algn="ctr"/>
                <a:tab pos="5022850" algn="ctr"/>
              </a:tabLst>
            </a:pPr>
            <a:r>
              <a:rPr lang="en-US" altLang="zh-CN" sz="2600" i="1" dirty="0" smtClean="0">
                <a:latin typeface="微软雅黑" panose="020B0503020204020204" pitchFamily="34" charset="-122"/>
                <a:ea typeface="微软雅黑" panose="020B0503020204020204" pitchFamily="34" charset="-122"/>
              </a:rPr>
              <a:t>                </a:t>
            </a:r>
            <a:r>
              <a:rPr lang="en-US" altLang="zh-CN" sz="2600" dirty="0" smtClean="0">
                <a:latin typeface="微软雅黑" panose="020B0503020204020204" pitchFamily="34" charset="-122"/>
                <a:ea typeface="微软雅黑" panose="020B0503020204020204" pitchFamily="34" charset="-122"/>
              </a:rPr>
              <a:t>      </a:t>
            </a:r>
            <a:r>
              <a:rPr lang="en-US" altLang="zh-CN" sz="2600" u="sng" dirty="0" smtClean="0">
                <a:latin typeface="微软雅黑" panose="020B0503020204020204" pitchFamily="34" charset="-122"/>
                <a:ea typeface="微软雅黑" panose="020B0503020204020204" pitchFamily="34" charset="-122"/>
              </a:rPr>
              <a:t>Allocation</a:t>
            </a:r>
            <a:r>
              <a:rPr lang="en-US" altLang="zh-CN" sz="2600" dirty="0">
                <a:latin typeface="微软雅黑" panose="020B0503020204020204" pitchFamily="34" charset="-122"/>
                <a:ea typeface="微软雅黑" panose="020B0503020204020204" pitchFamily="34" charset="-122"/>
              </a:rPr>
              <a:t>	  </a:t>
            </a:r>
            <a:r>
              <a:rPr lang="en-US" altLang="zh-CN" sz="2600" dirty="0" smtClean="0">
                <a:latin typeface="微软雅黑" panose="020B0503020204020204" pitchFamily="34" charset="-122"/>
                <a:ea typeface="微软雅黑" panose="020B0503020204020204" pitchFamily="34" charset="-122"/>
              </a:rPr>
              <a:t>  </a:t>
            </a:r>
            <a:r>
              <a:rPr lang="en-US" altLang="zh-CN" sz="2600" u="sng" dirty="0" smtClean="0">
                <a:latin typeface="微软雅黑" panose="020B0503020204020204" pitchFamily="34" charset="-122"/>
                <a:ea typeface="微软雅黑" panose="020B0503020204020204" pitchFamily="34" charset="-122"/>
              </a:rPr>
              <a:t>Need</a:t>
            </a:r>
            <a:r>
              <a:rPr lang="en-US" altLang="zh-CN" sz="2600" dirty="0">
                <a:latin typeface="微软雅黑" panose="020B0503020204020204" pitchFamily="34" charset="-122"/>
                <a:ea typeface="微软雅黑" panose="020B0503020204020204" pitchFamily="34" charset="-122"/>
              </a:rPr>
              <a:t>	  </a:t>
            </a:r>
            <a:r>
              <a:rPr lang="en-US" altLang="zh-CN" sz="2600" dirty="0" smtClean="0">
                <a:latin typeface="微软雅黑" panose="020B0503020204020204" pitchFamily="34" charset="-122"/>
                <a:ea typeface="微软雅黑" panose="020B0503020204020204" pitchFamily="34" charset="-122"/>
              </a:rPr>
              <a:t>        </a:t>
            </a:r>
            <a:r>
              <a:rPr lang="en-US" altLang="zh-CN" sz="2600" u="sng" dirty="0" smtClean="0">
                <a:latin typeface="微软雅黑" panose="020B0503020204020204" pitchFamily="34" charset="-122"/>
                <a:ea typeface="微软雅黑" panose="020B0503020204020204" pitchFamily="34" charset="-122"/>
              </a:rPr>
              <a:t>Available</a:t>
            </a:r>
            <a:endParaRPr lang="en-US" altLang="zh-CN" sz="2600" dirty="0">
              <a:latin typeface="微软雅黑" panose="020B0503020204020204" pitchFamily="34" charset="-122"/>
              <a:ea typeface="微软雅黑" panose="020B0503020204020204" pitchFamily="34" charset="-122"/>
            </a:endParaRPr>
          </a:p>
          <a:p>
            <a:pPr>
              <a:tabLst>
                <a:tab pos="1544638" algn="l"/>
                <a:tab pos="2452688" algn="ctr"/>
                <a:tab pos="3767138" algn="ctr"/>
                <a:tab pos="5022850" algn="ctr"/>
              </a:tabLst>
            </a:pPr>
            <a:r>
              <a:rPr lang="en-US" altLang="zh-CN" sz="2600" i="1" dirty="0">
                <a:latin typeface="微软雅黑" panose="020B0503020204020204" pitchFamily="34" charset="-122"/>
                <a:ea typeface="微软雅黑" panose="020B0503020204020204" pitchFamily="34" charset="-122"/>
              </a:rPr>
              <a:t>		</a:t>
            </a:r>
            <a:r>
              <a:rPr lang="en-US" altLang="zh-CN" sz="2600" i="1" dirty="0" smtClean="0">
                <a:latin typeface="微软雅黑" panose="020B0503020204020204" pitchFamily="34" charset="-122"/>
                <a:ea typeface="微软雅黑" panose="020B0503020204020204" pitchFamily="34" charset="-122"/>
              </a:rPr>
              <a:t>      </a:t>
            </a:r>
            <a:r>
              <a:rPr lang="en-US" altLang="zh-CN" sz="2600" dirty="0" smtClean="0">
                <a:latin typeface="微软雅黑" panose="020B0503020204020204" pitchFamily="34" charset="-122"/>
                <a:ea typeface="微软雅黑" panose="020B0503020204020204" pitchFamily="34" charset="-122"/>
              </a:rPr>
              <a:t>A </a:t>
            </a:r>
            <a:r>
              <a:rPr lang="en-US" altLang="zh-CN" sz="2600" dirty="0">
                <a:latin typeface="微软雅黑" panose="020B0503020204020204" pitchFamily="34" charset="-122"/>
                <a:ea typeface="微软雅黑" panose="020B0503020204020204" pitchFamily="34" charset="-122"/>
              </a:rPr>
              <a:t>B C       </a:t>
            </a:r>
            <a:r>
              <a:rPr lang="en-US" altLang="zh-CN" sz="2600" dirty="0" smtClean="0">
                <a:latin typeface="微软雅黑" panose="020B0503020204020204" pitchFamily="34" charset="-122"/>
                <a:ea typeface="微软雅黑" panose="020B0503020204020204" pitchFamily="34" charset="-122"/>
              </a:rPr>
              <a:t>   </a:t>
            </a:r>
            <a:r>
              <a:rPr lang="en-US" altLang="zh-CN" sz="2600" dirty="0">
                <a:latin typeface="微软雅黑" panose="020B0503020204020204" pitchFamily="34" charset="-122"/>
                <a:ea typeface="微软雅黑" panose="020B0503020204020204" pitchFamily="34" charset="-122"/>
              </a:rPr>
              <a:t>	A B C        </a:t>
            </a:r>
            <a:r>
              <a:rPr lang="en-US" altLang="zh-CN" sz="2600" dirty="0" smtClean="0">
                <a:latin typeface="微软雅黑" panose="020B0503020204020204" pitchFamily="34" charset="-122"/>
                <a:ea typeface="微软雅黑" panose="020B0503020204020204" pitchFamily="34" charset="-122"/>
              </a:rPr>
              <a:t>     A </a:t>
            </a:r>
            <a:r>
              <a:rPr lang="en-US" altLang="zh-CN" sz="2600" dirty="0">
                <a:latin typeface="微软雅黑" panose="020B0503020204020204" pitchFamily="34" charset="-122"/>
                <a:ea typeface="微软雅黑" panose="020B0503020204020204" pitchFamily="34" charset="-122"/>
              </a:rPr>
              <a:t>B C </a:t>
            </a:r>
          </a:p>
          <a:p>
            <a:pPr>
              <a:tabLst>
                <a:tab pos="1544638" algn="l"/>
                <a:tab pos="2452688" algn="ctr"/>
                <a:tab pos="3767138" algn="ctr"/>
                <a:tab pos="5022850" algn="ctr"/>
              </a:tabLst>
            </a:pPr>
            <a:r>
              <a:rPr lang="en-US" altLang="zh-CN" sz="2600" dirty="0">
                <a:latin typeface="微软雅黑" panose="020B0503020204020204" pitchFamily="34" charset="-122"/>
                <a:ea typeface="微软雅黑" panose="020B0503020204020204" pitchFamily="34" charset="-122"/>
              </a:rPr>
              <a:t>	</a:t>
            </a:r>
            <a:r>
              <a:rPr lang="en-US" altLang="zh-CN" sz="2600" i="1" dirty="0">
                <a:latin typeface="微软雅黑" panose="020B0503020204020204" pitchFamily="34" charset="-122"/>
                <a:ea typeface="微软雅黑" panose="020B0503020204020204" pitchFamily="34" charset="-122"/>
              </a:rPr>
              <a:t>P</a:t>
            </a:r>
            <a:r>
              <a:rPr lang="en-US" altLang="zh-CN" sz="2600" baseline="-25000" dirty="0">
                <a:latin typeface="微软雅黑" panose="020B0503020204020204" pitchFamily="34" charset="-122"/>
                <a:ea typeface="微软雅黑" panose="020B0503020204020204" pitchFamily="34" charset="-122"/>
              </a:rPr>
              <a:t>0</a:t>
            </a:r>
            <a:r>
              <a:rPr lang="en-US" altLang="zh-CN" sz="2600" dirty="0">
                <a:latin typeface="微软雅黑" panose="020B0503020204020204" pitchFamily="34" charset="-122"/>
                <a:ea typeface="微软雅黑" panose="020B0503020204020204" pitchFamily="34" charset="-122"/>
              </a:rPr>
              <a:t>	    </a:t>
            </a:r>
            <a:r>
              <a:rPr lang="en-US" altLang="zh-CN" sz="2600" dirty="0" smtClean="0">
                <a:latin typeface="微软雅黑" panose="020B0503020204020204" pitchFamily="34" charset="-122"/>
                <a:ea typeface="微软雅黑" panose="020B0503020204020204" pitchFamily="34" charset="-122"/>
              </a:rPr>
              <a:t>  0 </a:t>
            </a:r>
            <a:r>
              <a:rPr lang="en-US" altLang="zh-CN" sz="2600" dirty="0">
                <a:latin typeface="微软雅黑" panose="020B0503020204020204" pitchFamily="34" charset="-122"/>
                <a:ea typeface="微软雅黑" panose="020B0503020204020204" pitchFamily="34" charset="-122"/>
              </a:rPr>
              <a:t>1 0 	   </a:t>
            </a:r>
            <a:r>
              <a:rPr lang="en-US" altLang="zh-CN" sz="2600" dirty="0" smtClean="0">
                <a:latin typeface="微软雅黑" panose="020B0503020204020204" pitchFamily="34" charset="-122"/>
                <a:ea typeface="微软雅黑" panose="020B0503020204020204" pitchFamily="34" charset="-122"/>
              </a:rPr>
              <a:t>      7 </a:t>
            </a:r>
            <a:r>
              <a:rPr lang="en-US" altLang="zh-CN" sz="2600" dirty="0">
                <a:latin typeface="微软雅黑" panose="020B0503020204020204" pitchFamily="34" charset="-122"/>
                <a:ea typeface="微软雅黑" panose="020B0503020204020204" pitchFamily="34" charset="-122"/>
              </a:rPr>
              <a:t>4 3    </a:t>
            </a:r>
            <a:r>
              <a:rPr lang="en-US" altLang="zh-CN" sz="2600" dirty="0" smtClean="0">
                <a:latin typeface="微软雅黑" panose="020B0503020204020204" pitchFamily="34" charset="-122"/>
                <a:ea typeface="微软雅黑" panose="020B0503020204020204" pitchFamily="34" charset="-122"/>
              </a:rPr>
              <a:t>          </a:t>
            </a:r>
            <a:r>
              <a:rPr lang="en-US" altLang="zh-CN" sz="2600" dirty="0" smtClean="0">
                <a:solidFill>
                  <a:schemeClr val="folHlink"/>
                </a:solidFill>
                <a:latin typeface="微软雅黑" panose="020B0503020204020204" pitchFamily="34" charset="-122"/>
                <a:ea typeface="微软雅黑" panose="020B0503020204020204" pitchFamily="34" charset="-122"/>
              </a:rPr>
              <a:t>2 </a:t>
            </a:r>
            <a:r>
              <a:rPr lang="en-US" altLang="zh-CN" sz="2600" dirty="0">
                <a:solidFill>
                  <a:schemeClr val="folHlink"/>
                </a:solidFill>
                <a:latin typeface="微软雅黑" panose="020B0503020204020204" pitchFamily="34" charset="-122"/>
                <a:ea typeface="微软雅黑" panose="020B0503020204020204" pitchFamily="34" charset="-122"/>
              </a:rPr>
              <a:t>3 0</a:t>
            </a:r>
          </a:p>
          <a:p>
            <a:pPr>
              <a:tabLst>
                <a:tab pos="1544638" algn="l"/>
                <a:tab pos="2452688" algn="ctr"/>
                <a:tab pos="3767138" algn="ctr"/>
                <a:tab pos="5022850" algn="ctr"/>
              </a:tabLst>
            </a:pPr>
            <a:r>
              <a:rPr lang="en-US" altLang="zh-CN" sz="2600" dirty="0">
                <a:latin typeface="微软雅黑" panose="020B0503020204020204" pitchFamily="34" charset="-122"/>
                <a:ea typeface="微软雅黑" panose="020B0503020204020204" pitchFamily="34" charset="-122"/>
              </a:rPr>
              <a:t>	</a:t>
            </a:r>
            <a:r>
              <a:rPr lang="en-US" altLang="zh-CN" sz="2600" i="1" dirty="0">
                <a:latin typeface="微软雅黑" panose="020B0503020204020204" pitchFamily="34" charset="-122"/>
                <a:ea typeface="微软雅黑" panose="020B0503020204020204" pitchFamily="34" charset="-122"/>
              </a:rPr>
              <a:t>P</a:t>
            </a:r>
            <a:r>
              <a:rPr lang="en-US" altLang="zh-CN" sz="2600" baseline="-25000" dirty="0">
                <a:latin typeface="微软雅黑" panose="020B0503020204020204" pitchFamily="34" charset="-122"/>
                <a:ea typeface="微软雅黑" panose="020B0503020204020204" pitchFamily="34" charset="-122"/>
              </a:rPr>
              <a:t>1</a:t>
            </a:r>
            <a:r>
              <a:rPr lang="en-US" altLang="zh-CN" sz="2600" dirty="0">
                <a:latin typeface="微软雅黑" panose="020B0503020204020204" pitchFamily="34" charset="-122"/>
                <a:ea typeface="微软雅黑" panose="020B0503020204020204" pitchFamily="34" charset="-122"/>
              </a:rPr>
              <a:t>	      </a:t>
            </a:r>
            <a:r>
              <a:rPr lang="en-US" altLang="zh-CN" sz="2600" dirty="0">
                <a:solidFill>
                  <a:schemeClr val="folHlink"/>
                </a:solidFill>
                <a:latin typeface="微软雅黑" panose="020B0503020204020204" pitchFamily="34" charset="-122"/>
                <a:ea typeface="微软雅黑" panose="020B0503020204020204" pitchFamily="34" charset="-122"/>
              </a:rPr>
              <a:t>3 0 2       </a:t>
            </a:r>
            <a:r>
              <a:rPr lang="en-US" altLang="zh-CN" sz="2600" dirty="0" smtClean="0">
                <a:solidFill>
                  <a:schemeClr val="folHlink"/>
                </a:solidFill>
                <a:latin typeface="微软雅黑" panose="020B0503020204020204" pitchFamily="34" charset="-122"/>
                <a:ea typeface="微软雅黑" panose="020B0503020204020204" pitchFamily="34" charset="-122"/>
              </a:rPr>
              <a:t>   0 </a:t>
            </a:r>
            <a:r>
              <a:rPr lang="en-US" altLang="zh-CN" sz="2600" dirty="0">
                <a:solidFill>
                  <a:schemeClr val="folHlink"/>
                </a:solidFill>
                <a:latin typeface="微软雅黑" panose="020B0503020204020204" pitchFamily="34" charset="-122"/>
                <a:ea typeface="微软雅黑" panose="020B0503020204020204" pitchFamily="34" charset="-122"/>
              </a:rPr>
              <a:t>2 0</a:t>
            </a:r>
            <a:r>
              <a:rPr lang="en-US" altLang="zh-CN" sz="2600" dirty="0">
                <a:latin typeface="微软雅黑" panose="020B0503020204020204" pitchFamily="34" charset="-122"/>
                <a:ea typeface="微软雅黑" panose="020B0503020204020204" pitchFamily="34" charset="-122"/>
              </a:rPr>
              <a:t> 	</a:t>
            </a:r>
          </a:p>
          <a:p>
            <a:pPr>
              <a:tabLst>
                <a:tab pos="1544638" algn="l"/>
                <a:tab pos="2452688" algn="ctr"/>
                <a:tab pos="3767138" algn="ctr"/>
                <a:tab pos="5022850" algn="ctr"/>
              </a:tabLst>
            </a:pPr>
            <a:r>
              <a:rPr lang="en-US" altLang="zh-CN" sz="2600" dirty="0">
                <a:latin typeface="微软雅黑" panose="020B0503020204020204" pitchFamily="34" charset="-122"/>
                <a:ea typeface="微软雅黑" panose="020B0503020204020204" pitchFamily="34" charset="-122"/>
              </a:rPr>
              <a:t>	</a:t>
            </a:r>
            <a:r>
              <a:rPr lang="en-US" altLang="zh-CN" sz="2600" i="1" dirty="0">
                <a:latin typeface="微软雅黑" panose="020B0503020204020204" pitchFamily="34" charset="-122"/>
                <a:ea typeface="微软雅黑" panose="020B0503020204020204" pitchFamily="34" charset="-122"/>
              </a:rPr>
              <a:t>P</a:t>
            </a:r>
            <a:r>
              <a:rPr lang="en-US" altLang="zh-CN" sz="2600" baseline="-25000" dirty="0">
                <a:latin typeface="微软雅黑" panose="020B0503020204020204" pitchFamily="34" charset="-122"/>
                <a:ea typeface="微软雅黑" panose="020B0503020204020204" pitchFamily="34" charset="-122"/>
              </a:rPr>
              <a:t>2</a:t>
            </a:r>
            <a:r>
              <a:rPr lang="en-US" altLang="zh-CN" sz="2600" dirty="0">
                <a:latin typeface="微软雅黑" panose="020B0503020204020204" pitchFamily="34" charset="-122"/>
                <a:ea typeface="微软雅黑" panose="020B0503020204020204" pitchFamily="34" charset="-122"/>
              </a:rPr>
              <a:t>	      3 0 1 	   </a:t>
            </a:r>
            <a:r>
              <a:rPr lang="en-US" altLang="zh-CN" sz="2600" dirty="0" smtClean="0">
                <a:latin typeface="微软雅黑" panose="020B0503020204020204" pitchFamily="34" charset="-122"/>
                <a:ea typeface="微软雅黑" panose="020B0503020204020204" pitchFamily="34" charset="-122"/>
              </a:rPr>
              <a:t>      6 </a:t>
            </a:r>
            <a:r>
              <a:rPr lang="en-US" altLang="zh-CN" sz="2600" dirty="0">
                <a:latin typeface="微软雅黑" panose="020B0503020204020204" pitchFamily="34" charset="-122"/>
                <a:ea typeface="微软雅黑" panose="020B0503020204020204" pitchFamily="34" charset="-122"/>
              </a:rPr>
              <a:t>0 0 </a:t>
            </a:r>
          </a:p>
          <a:p>
            <a:pPr>
              <a:tabLst>
                <a:tab pos="1544638" algn="l"/>
                <a:tab pos="2452688" algn="ctr"/>
                <a:tab pos="3767138" algn="ctr"/>
                <a:tab pos="5022850" algn="ctr"/>
              </a:tabLst>
            </a:pPr>
            <a:r>
              <a:rPr lang="en-US" altLang="zh-CN" sz="2600" dirty="0">
                <a:latin typeface="微软雅黑" panose="020B0503020204020204" pitchFamily="34" charset="-122"/>
                <a:ea typeface="微软雅黑" panose="020B0503020204020204" pitchFamily="34" charset="-122"/>
              </a:rPr>
              <a:t>	</a:t>
            </a:r>
            <a:r>
              <a:rPr lang="en-US" altLang="zh-CN" sz="2600" i="1" dirty="0">
                <a:latin typeface="微软雅黑" panose="020B0503020204020204" pitchFamily="34" charset="-122"/>
                <a:ea typeface="微软雅黑" panose="020B0503020204020204" pitchFamily="34" charset="-122"/>
              </a:rPr>
              <a:t>P</a:t>
            </a:r>
            <a:r>
              <a:rPr lang="en-US" altLang="zh-CN" sz="2600" baseline="-25000" dirty="0">
                <a:latin typeface="微软雅黑" panose="020B0503020204020204" pitchFamily="34" charset="-122"/>
                <a:ea typeface="微软雅黑" panose="020B0503020204020204" pitchFamily="34" charset="-122"/>
              </a:rPr>
              <a:t>3</a:t>
            </a:r>
            <a:r>
              <a:rPr lang="en-US" altLang="zh-CN" sz="2600" dirty="0">
                <a:latin typeface="微软雅黑" panose="020B0503020204020204" pitchFamily="34" charset="-122"/>
                <a:ea typeface="微软雅黑" panose="020B0503020204020204" pitchFamily="34" charset="-122"/>
              </a:rPr>
              <a:t>	      2 1 1 	    </a:t>
            </a:r>
            <a:r>
              <a:rPr lang="en-US" altLang="zh-CN" sz="2600" dirty="0" smtClean="0">
                <a:latin typeface="微软雅黑" panose="020B0503020204020204" pitchFamily="34" charset="-122"/>
                <a:ea typeface="微软雅黑" panose="020B0503020204020204" pitchFamily="34" charset="-122"/>
              </a:rPr>
              <a:t>     0 </a:t>
            </a:r>
            <a:r>
              <a:rPr lang="en-US" altLang="zh-CN" sz="2600" dirty="0">
                <a:latin typeface="微软雅黑" panose="020B0503020204020204" pitchFamily="34" charset="-122"/>
                <a:ea typeface="微软雅黑" panose="020B0503020204020204" pitchFamily="34" charset="-122"/>
              </a:rPr>
              <a:t>1 1</a:t>
            </a:r>
          </a:p>
          <a:p>
            <a:pPr>
              <a:tabLst>
                <a:tab pos="1544638" algn="l"/>
                <a:tab pos="2452688" algn="ctr"/>
                <a:tab pos="3767138" algn="ctr"/>
                <a:tab pos="5022850" algn="ctr"/>
              </a:tabLst>
            </a:pPr>
            <a:r>
              <a:rPr lang="en-US" altLang="zh-CN" sz="2600" dirty="0">
                <a:latin typeface="微软雅黑" panose="020B0503020204020204" pitchFamily="34" charset="-122"/>
                <a:ea typeface="微软雅黑" panose="020B0503020204020204" pitchFamily="34" charset="-122"/>
              </a:rPr>
              <a:t>	</a:t>
            </a:r>
            <a:r>
              <a:rPr lang="en-US" altLang="zh-CN" sz="2600" i="1" dirty="0">
                <a:latin typeface="微软雅黑" panose="020B0503020204020204" pitchFamily="34" charset="-122"/>
                <a:ea typeface="微软雅黑" panose="020B0503020204020204" pitchFamily="34" charset="-122"/>
              </a:rPr>
              <a:t>P</a:t>
            </a:r>
            <a:r>
              <a:rPr lang="en-US" altLang="zh-CN" sz="2600" baseline="-25000" dirty="0">
                <a:latin typeface="微软雅黑" panose="020B0503020204020204" pitchFamily="34" charset="-122"/>
                <a:ea typeface="微软雅黑" panose="020B0503020204020204" pitchFamily="34" charset="-122"/>
              </a:rPr>
              <a:t>4</a:t>
            </a:r>
            <a:r>
              <a:rPr lang="en-US" altLang="zh-CN" sz="2600" dirty="0">
                <a:latin typeface="微软雅黑" panose="020B0503020204020204" pitchFamily="34" charset="-122"/>
                <a:ea typeface="微软雅黑" panose="020B0503020204020204" pitchFamily="34" charset="-122"/>
              </a:rPr>
              <a:t>	      0 0 2 	    </a:t>
            </a:r>
            <a:r>
              <a:rPr lang="en-US" altLang="zh-CN" sz="2600" dirty="0" smtClean="0">
                <a:latin typeface="微软雅黑" panose="020B0503020204020204" pitchFamily="34" charset="-122"/>
                <a:ea typeface="微软雅黑" panose="020B0503020204020204" pitchFamily="34" charset="-122"/>
              </a:rPr>
              <a:t>     4 </a:t>
            </a:r>
            <a:r>
              <a:rPr lang="en-US" altLang="zh-CN" sz="2600" dirty="0">
                <a:latin typeface="微软雅黑" panose="020B0503020204020204" pitchFamily="34" charset="-122"/>
                <a:ea typeface="微软雅黑" panose="020B0503020204020204" pitchFamily="34" charset="-122"/>
              </a:rPr>
              <a:t>3 1 		</a:t>
            </a:r>
            <a:r>
              <a:rPr lang="en-US" altLang="zh-CN" sz="2600" dirty="0" smtClean="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	</a:t>
            </a:r>
          </a:p>
        </p:txBody>
      </p:sp>
      <p:sp>
        <p:nvSpPr>
          <p:cNvPr id="8" name="AutoShape 5"/>
          <p:cNvSpPr>
            <a:spLocks noChangeArrowheads="1"/>
          </p:cNvSpPr>
          <p:nvPr/>
        </p:nvSpPr>
        <p:spPr bwMode="auto">
          <a:xfrm>
            <a:off x="8128820" y="3662515"/>
            <a:ext cx="1981200" cy="457200"/>
          </a:xfrm>
          <a:prstGeom prst="wedgeRoundRectCallout">
            <a:avLst>
              <a:gd name="adj1" fmla="val -77722"/>
              <a:gd name="adj2" fmla="val 49306"/>
              <a:gd name="adj3" fmla="val 16667"/>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400" b="0" dirty="0">
                <a:solidFill>
                  <a:schemeClr val="hlink"/>
                </a:solidFill>
                <a:latin typeface="微软雅黑" panose="020B0503020204020204" pitchFamily="34" charset="-122"/>
                <a:ea typeface="微软雅黑" panose="020B0503020204020204" pitchFamily="34" charset="-122"/>
              </a:rPr>
              <a:t>3 3 2</a:t>
            </a:r>
            <a:r>
              <a:rPr lang="zh-CN" altLang="en-US" sz="2400" b="0" dirty="0">
                <a:latin typeface="微软雅黑" panose="020B0503020204020204" pitchFamily="34" charset="-122"/>
                <a:ea typeface="微软雅黑" panose="020B0503020204020204" pitchFamily="34" charset="-122"/>
              </a:rPr>
              <a:t> –1 0 2</a:t>
            </a:r>
          </a:p>
        </p:txBody>
      </p:sp>
      <p:sp>
        <p:nvSpPr>
          <p:cNvPr id="9" name="AutoShape 8"/>
          <p:cNvSpPr>
            <a:spLocks noChangeArrowheads="1"/>
          </p:cNvSpPr>
          <p:nvPr/>
        </p:nvSpPr>
        <p:spPr bwMode="auto">
          <a:xfrm>
            <a:off x="6572865" y="4962832"/>
            <a:ext cx="1981200" cy="457200"/>
          </a:xfrm>
          <a:prstGeom prst="wedgeRoundRectCallout">
            <a:avLst>
              <a:gd name="adj1" fmla="val -106810"/>
              <a:gd name="adj2" fmla="val -130556"/>
              <a:gd name="adj3" fmla="val 16667"/>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400" b="0" dirty="0">
                <a:solidFill>
                  <a:schemeClr val="hlink"/>
                </a:solidFill>
                <a:latin typeface="微软雅黑" panose="020B0503020204020204" pitchFamily="34" charset="-122"/>
                <a:ea typeface="微软雅黑" panose="020B0503020204020204" pitchFamily="34" charset="-122"/>
              </a:rPr>
              <a:t>1 2 2</a:t>
            </a:r>
            <a:r>
              <a:rPr lang="zh-CN" altLang="en-US" sz="2400" b="0" dirty="0">
                <a:latin typeface="微软雅黑" panose="020B0503020204020204" pitchFamily="34" charset="-122"/>
                <a:ea typeface="微软雅黑" panose="020B0503020204020204" pitchFamily="34" charset="-122"/>
              </a:rPr>
              <a:t> –1 0 2</a:t>
            </a:r>
          </a:p>
        </p:txBody>
      </p:sp>
      <p:sp>
        <p:nvSpPr>
          <p:cNvPr id="10" name="AutoShape 8"/>
          <p:cNvSpPr>
            <a:spLocks noChangeArrowheads="1"/>
          </p:cNvSpPr>
          <p:nvPr/>
        </p:nvSpPr>
        <p:spPr bwMode="auto">
          <a:xfrm>
            <a:off x="3773692" y="6228378"/>
            <a:ext cx="2317392" cy="457200"/>
          </a:xfrm>
          <a:prstGeom prst="wedgeRoundRectCallout">
            <a:avLst>
              <a:gd name="adj1" fmla="val -57605"/>
              <a:gd name="adj2" fmla="val -396971"/>
              <a:gd name="adj3" fmla="val 16667"/>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400" b="0" dirty="0">
                <a:solidFill>
                  <a:schemeClr val="hlink"/>
                </a:solidFill>
                <a:latin typeface="微软雅黑" panose="020B0503020204020204" pitchFamily="34" charset="-122"/>
                <a:ea typeface="微软雅黑" panose="020B0503020204020204" pitchFamily="34" charset="-122"/>
              </a:rPr>
              <a:t>2 0 0 + </a:t>
            </a:r>
            <a:r>
              <a:rPr lang="zh-CN" altLang="en-US" sz="2400" b="0" dirty="0">
                <a:latin typeface="微软雅黑" panose="020B0503020204020204" pitchFamily="34" charset="-122"/>
                <a:ea typeface="微软雅黑" panose="020B0503020204020204" pitchFamily="34" charset="-122"/>
              </a:rPr>
              <a:t>1 0 2</a:t>
            </a:r>
          </a:p>
        </p:txBody>
      </p:sp>
    </p:spTree>
    <p:extLst>
      <p:ext uri="{BB962C8B-B14F-4D97-AF65-F5344CB8AC3E}">
        <p14:creationId xmlns:p14="http://schemas.microsoft.com/office/powerpoint/2010/main" val="2619830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15</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l"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5</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13" name="Rectangle 2"/>
          <p:cNvSpPr txBox="1">
            <a:spLocks noChangeArrowheads="1"/>
          </p:cNvSpPr>
          <p:nvPr/>
        </p:nvSpPr>
        <p:spPr>
          <a:xfrm>
            <a:off x="317091" y="1087210"/>
            <a:ext cx="11547986" cy="5313589"/>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executing </a:t>
            </a:r>
            <a:r>
              <a:rPr lang="en-US" altLang="zh-CN" sz="2400" dirty="0">
                <a:latin typeface="微软雅黑" panose="020B0503020204020204" pitchFamily="34" charset="-122"/>
                <a:ea typeface="微软雅黑" panose="020B0503020204020204" pitchFamily="34" charset="-122"/>
              </a:rPr>
              <a:t>safety algorithm shows that sequence </a:t>
            </a:r>
            <a:r>
              <a:rPr lang="en-US" altLang="zh-CN" sz="2400" dirty="0">
                <a:solidFill>
                  <a:schemeClr val="hlink"/>
                </a:solidFill>
                <a:latin typeface="微软雅黑" panose="020B0503020204020204" pitchFamily="34" charset="-122"/>
                <a:ea typeface="微软雅黑" panose="020B0503020204020204" pitchFamily="34" charset="-122"/>
              </a:rPr>
              <a:t>&lt;P</a:t>
            </a:r>
            <a:r>
              <a:rPr lang="en-US" altLang="zh-CN" sz="2400" baseline="-25000" dirty="0">
                <a:solidFill>
                  <a:schemeClr val="hlink"/>
                </a:solidFill>
                <a:latin typeface="微软雅黑" panose="020B0503020204020204" pitchFamily="34" charset="-122"/>
                <a:ea typeface="微软雅黑" panose="020B0503020204020204" pitchFamily="34" charset="-122"/>
              </a:rPr>
              <a:t>1</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3</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4</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0</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2</a:t>
            </a:r>
            <a:r>
              <a:rPr lang="en-US" altLang="zh-CN" sz="2400" dirty="0">
                <a:solidFill>
                  <a:schemeClr val="hlink"/>
                </a:solidFill>
                <a:latin typeface="微软雅黑" panose="020B0503020204020204" pitchFamily="34" charset="-122"/>
                <a:ea typeface="微软雅黑" panose="020B0503020204020204" pitchFamily="34" charset="-122"/>
              </a:rPr>
              <a:t>&gt;</a:t>
            </a:r>
            <a:r>
              <a:rPr lang="en-US" altLang="zh-CN" sz="2400" dirty="0">
                <a:latin typeface="微软雅黑" panose="020B0503020204020204" pitchFamily="34" charset="-122"/>
                <a:ea typeface="微软雅黑" panose="020B0503020204020204" pitchFamily="34" charset="-122"/>
              </a:rPr>
              <a:t> satisfies safety requirement </a:t>
            </a:r>
            <a:endParaRPr lang="en-US" altLang="zh-CN" sz="2400" dirty="0" smtClean="0">
              <a:latin typeface="微软雅黑" panose="020B0503020204020204" pitchFamily="34" charset="-122"/>
              <a:ea typeface="微软雅黑" panose="020B0503020204020204" pitchFamily="34" charset="-12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a:latin typeface="微软雅黑" panose="020B0503020204020204" pitchFamily="34" charset="-122"/>
              <a:ea typeface="微软雅黑" panose="020B0503020204020204" pitchFamily="34" charset="-12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smtClean="0">
              <a:latin typeface="微软雅黑" panose="020B0503020204020204" pitchFamily="34" charset="-122"/>
              <a:ea typeface="微软雅黑" panose="020B0503020204020204" pitchFamily="34" charset="-12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a:latin typeface="微软雅黑" panose="020B0503020204020204" pitchFamily="34" charset="-122"/>
              <a:ea typeface="微软雅黑" panose="020B0503020204020204" pitchFamily="34" charset="-12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smtClean="0">
              <a:latin typeface="微软雅黑" panose="020B0503020204020204" pitchFamily="34" charset="-122"/>
              <a:ea typeface="微软雅黑" panose="020B0503020204020204" pitchFamily="34" charset="-122"/>
            </a:endParaRPr>
          </a:p>
          <a:p>
            <a:pPr algn="ctr"/>
            <a:r>
              <a:rPr lang="zh-CN" altLang="en-US" sz="3600" dirty="0"/>
              <a:t>补充作业</a:t>
            </a:r>
            <a:r>
              <a:rPr lang="en-US" altLang="zh-CN" sz="3600" dirty="0" smtClean="0"/>
              <a:t>1</a:t>
            </a:r>
            <a:endParaRPr kumimoji="1" lang="en-US" altLang="zh-CN" sz="2400" dirty="0">
              <a:latin typeface="微软雅黑" panose="020B0503020204020204" pitchFamily="34" charset="-122"/>
              <a:ea typeface="微软雅黑" panose="020B0503020204020204" pitchFamily="34" charset="-122"/>
            </a:endParaRPr>
          </a:p>
          <a:p>
            <a:pPr marL="342900" lvl="1" indent="-342900" algn="l">
              <a:lnSpc>
                <a:spcPct val="100000"/>
              </a:lnSpc>
              <a:spcBef>
                <a:spcPts val="600"/>
              </a:spcBef>
              <a:buFont typeface="Wingdings" panose="05000000000000000000" pitchFamily="2" charset="2"/>
              <a:buChar char="l"/>
              <a:tabLst>
                <a:tab pos="2452688" algn="l"/>
                <a:tab pos="3492500" algn="ctr"/>
              </a:tabLst>
            </a:pPr>
            <a:r>
              <a:rPr kumimoji="1" lang="en-US" altLang="zh-CN" sz="2400" dirty="0">
                <a:latin typeface="微软雅黑" panose="020B0503020204020204" pitchFamily="34" charset="-122"/>
                <a:ea typeface="微软雅黑" panose="020B0503020204020204" pitchFamily="34" charset="-122"/>
              </a:rPr>
              <a:t>Can request for (3, 3, 0) by P</a:t>
            </a:r>
            <a:r>
              <a:rPr kumimoji="1" lang="en-US" altLang="zh-CN" sz="2400" baseline="-25000" dirty="0">
                <a:latin typeface="微软雅黑" panose="020B0503020204020204" pitchFamily="34" charset="-122"/>
                <a:ea typeface="微软雅黑" panose="020B0503020204020204" pitchFamily="34" charset="-122"/>
              </a:rPr>
              <a:t>4</a:t>
            </a:r>
            <a:r>
              <a:rPr kumimoji="1" lang="en-US" altLang="zh-CN" sz="2400" dirty="0">
                <a:latin typeface="微软雅黑" panose="020B0503020204020204" pitchFamily="34" charset="-122"/>
                <a:ea typeface="微软雅黑" panose="020B0503020204020204" pitchFamily="34" charset="-122"/>
              </a:rPr>
              <a:t> be granted, and why?</a:t>
            </a:r>
          </a:p>
          <a:p>
            <a:pPr marL="342900" lvl="1" indent="-342900" algn="l">
              <a:lnSpc>
                <a:spcPct val="100000"/>
              </a:lnSpc>
              <a:spcBef>
                <a:spcPts val="600"/>
              </a:spcBef>
              <a:buFont typeface="Wingdings" panose="05000000000000000000" pitchFamily="2" charset="2"/>
              <a:buChar char="l"/>
              <a:tabLst>
                <a:tab pos="2452688" algn="l"/>
                <a:tab pos="3492500" algn="ctr"/>
              </a:tabLst>
            </a:pPr>
            <a:r>
              <a:rPr kumimoji="1" lang="en-US" altLang="zh-CN" sz="2400" dirty="0">
                <a:latin typeface="微软雅黑" panose="020B0503020204020204" pitchFamily="34" charset="-122"/>
                <a:ea typeface="微软雅黑" panose="020B0503020204020204" pitchFamily="34" charset="-122"/>
              </a:rPr>
              <a:t>Can request for (0, 2, 0) by P</a:t>
            </a:r>
            <a:r>
              <a:rPr kumimoji="1" lang="en-US" altLang="zh-CN" sz="2400" baseline="-25000" dirty="0">
                <a:latin typeface="微软雅黑" panose="020B0503020204020204" pitchFamily="34" charset="-122"/>
                <a:ea typeface="微软雅黑" panose="020B0503020204020204" pitchFamily="34" charset="-122"/>
              </a:rPr>
              <a:t>0</a:t>
            </a:r>
            <a:r>
              <a:rPr kumimoji="1" lang="en-US" altLang="zh-CN" sz="2400" dirty="0">
                <a:latin typeface="微软雅黑" panose="020B0503020204020204" pitchFamily="34" charset="-122"/>
                <a:ea typeface="微软雅黑" panose="020B0503020204020204" pitchFamily="34" charset="-122"/>
              </a:rPr>
              <a:t> be granted , and why?</a:t>
            </a: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a:latin typeface="微软雅黑" panose="020B0503020204020204" pitchFamily="34" charset="-122"/>
              <a:ea typeface="微软雅黑" panose="020B0503020204020204" pitchFamily="34" charset="-122"/>
            </a:endParaRPr>
          </a:p>
          <a:p>
            <a:pPr marL="1257300" lvl="2" indent="-342900" fontAlgn="base">
              <a:lnSpc>
                <a:spcPct val="100000"/>
              </a:lnSpc>
              <a:spcBef>
                <a:spcPts val="600"/>
              </a:spcBef>
              <a:spcAft>
                <a:spcPct val="0"/>
              </a:spcAft>
              <a:buClr>
                <a:srgbClr val="0070C0"/>
              </a:buClr>
              <a:buSzPct val="60000"/>
              <a:buFont typeface="Wingdings" panose="05000000000000000000" pitchFamily="2" charset="2"/>
              <a:buChar char="n"/>
              <a:tabLst>
                <a:tab pos="2452688" algn="l"/>
                <a:tab pos="3492500" algn="ctr"/>
              </a:tabLst>
            </a:pPr>
            <a:endParaRPr lang="en-US" altLang="zh-CN" sz="24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402777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16</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ctr"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6</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346364" y="1041230"/>
            <a:ext cx="11513127" cy="1723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For </a:t>
            </a:r>
            <a:r>
              <a:rPr lang="en-US" altLang="zh-CN" sz="2400" dirty="0">
                <a:latin typeface="微软雅黑" panose="020B0503020204020204" pitchFamily="34" charset="-122"/>
                <a:ea typeface="微软雅黑" panose="020B0503020204020204" pitchFamily="34" charset="-122"/>
              </a:rPr>
              <a:t>the system described in the following table </a:t>
            </a:r>
          </a:p>
          <a:p>
            <a:pPr marL="800100" lvl="1" indent="-342900" algn="just"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a:latin typeface="微软雅黑" panose="020B0503020204020204" pitchFamily="34" charset="-122"/>
                <a:ea typeface="微软雅黑" panose="020B0503020204020204" pitchFamily="34" charset="-122"/>
              </a:rPr>
              <a:t>(a) is the system in a safe or unsafe state ?   </a:t>
            </a:r>
            <a:r>
              <a:rPr lang="en-US" altLang="zh-CN" sz="2400" dirty="0">
                <a:latin typeface="微软雅黑" panose="020B0503020204020204" pitchFamily="34" charset="-122"/>
                <a:ea typeface="微软雅黑" panose="020B0503020204020204" pitchFamily="34" charset="-122"/>
              </a:rPr>
              <a:t>Why </a:t>
            </a:r>
            <a:r>
              <a:rPr lang="en-US" altLang="zh-CN" sz="2400" dirty="0" smtClean="0">
                <a:latin typeface="微软雅黑" panose="020B0503020204020204" pitchFamily="34" charset="-122"/>
                <a:ea typeface="微软雅黑" panose="020B0503020204020204" pitchFamily="34" charset="-122"/>
              </a:rPr>
              <a:t>?</a:t>
            </a:r>
          </a:p>
          <a:p>
            <a:pPr marL="800100" lvl="1" indent="-342900" algn="just"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b) if  P</a:t>
            </a:r>
            <a:r>
              <a:rPr lang="en-US" altLang="zh-CN" sz="2400" baseline="-25000" dirty="0">
                <a:latin typeface="微软雅黑" panose="020B0503020204020204" pitchFamily="34" charset="-122"/>
                <a:ea typeface="微软雅黑" panose="020B0503020204020204" pitchFamily="34" charset="-122"/>
              </a:rPr>
              <a:t>3</a:t>
            </a:r>
            <a:r>
              <a:rPr lang="en-US" altLang="zh-CN" sz="2400" dirty="0">
                <a:latin typeface="微软雅黑" panose="020B0503020204020204" pitchFamily="34" charset="-122"/>
                <a:ea typeface="微软雅黑" panose="020B0503020204020204" pitchFamily="34" charset="-122"/>
              </a:rPr>
              <a:t> request resource of (0, 1, 0, 0), can resources be allocated to it ?  Why ?  </a:t>
            </a:r>
            <a:endParaRPr lang="zh-CN" altLang="en-US" sz="2400" dirty="0">
              <a:latin typeface="微软雅黑" panose="020B0503020204020204" pitchFamily="34" charset="-122"/>
              <a:ea typeface="微软雅黑" panose="020B0503020204020204" pitchFamily="34" charset="-122"/>
            </a:endParaRPr>
          </a:p>
        </p:txBody>
      </p:sp>
      <p:grpSp>
        <p:nvGrpSpPr>
          <p:cNvPr id="13" name="Group 1228"/>
          <p:cNvGrpSpPr>
            <a:grpSpLocks/>
          </p:cNvGrpSpPr>
          <p:nvPr/>
        </p:nvGrpSpPr>
        <p:grpSpPr bwMode="auto">
          <a:xfrm>
            <a:off x="2065536" y="2568827"/>
            <a:ext cx="9144000" cy="4221525"/>
            <a:chOff x="1" y="1104"/>
            <a:chExt cx="5760" cy="2884"/>
          </a:xfrm>
        </p:grpSpPr>
        <p:grpSp>
          <p:nvGrpSpPr>
            <p:cNvPr id="14" name="Group 1093"/>
            <p:cNvGrpSpPr>
              <a:grpSpLocks/>
            </p:cNvGrpSpPr>
            <p:nvPr/>
          </p:nvGrpSpPr>
          <p:grpSpPr bwMode="auto">
            <a:xfrm>
              <a:off x="194" y="1104"/>
              <a:ext cx="540" cy="859"/>
              <a:chOff x="0" y="384"/>
              <a:chExt cx="441" cy="768"/>
            </a:xfrm>
          </p:grpSpPr>
          <p:sp>
            <p:nvSpPr>
              <p:cNvPr id="216" name="Rectangle 1027"/>
              <p:cNvSpPr>
                <a:spLocks noChangeArrowheads="1"/>
              </p:cNvSpPr>
              <p:nvPr/>
            </p:nvSpPr>
            <p:spPr bwMode="auto">
              <a:xfrm>
                <a:off x="43" y="384"/>
                <a:ext cx="355" cy="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altLang="zh-CN" b="0" dirty="0">
                    <a:latin typeface="微软雅黑" panose="020B0503020204020204" pitchFamily="34" charset="-122"/>
                    <a:ea typeface="微软雅黑" panose="020B0503020204020204" pitchFamily="34" charset="-122"/>
                  </a:rPr>
                  <a:t>process</a:t>
                </a:r>
              </a:p>
              <a:p>
                <a:pPr algn="just" eaLnBrk="0" hangingPunct="0"/>
                <a:endParaRPr lang="en-US" altLang="zh-CN" b="0" dirty="0">
                  <a:latin typeface="微软雅黑" panose="020B0503020204020204" pitchFamily="34" charset="-122"/>
                  <a:ea typeface="微软雅黑" panose="020B0503020204020204" pitchFamily="34" charset="-122"/>
                </a:endParaRPr>
              </a:p>
            </p:txBody>
          </p:sp>
          <p:sp>
            <p:nvSpPr>
              <p:cNvPr id="217" name="Rectangle 1092"/>
              <p:cNvSpPr>
                <a:spLocks noChangeArrowheads="1"/>
              </p:cNvSpPr>
              <p:nvPr/>
            </p:nvSpPr>
            <p:spPr bwMode="auto">
              <a:xfrm>
                <a:off x="0" y="384"/>
                <a:ext cx="441" cy="76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15" name="Group 1095"/>
            <p:cNvGrpSpPr>
              <a:grpSpLocks/>
            </p:cNvGrpSpPr>
            <p:nvPr/>
          </p:nvGrpSpPr>
          <p:grpSpPr bwMode="auto">
            <a:xfrm>
              <a:off x="734" y="1104"/>
              <a:ext cx="1656" cy="455"/>
              <a:chOff x="441" y="384"/>
              <a:chExt cx="1352" cy="384"/>
            </a:xfrm>
          </p:grpSpPr>
          <p:sp>
            <p:nvSpPr>
              <p:cNvPr id="214" name="Rectangle 1028"/>
              <p:cNvSpPr>
                <a:spLocks noChangeArrowheads="1"/>
              </p:cNvSpPr>
              <p:nvPr/>
            </p:nvSpPr>
            <p:spPr bwMode="auto">
              <a:xfrm>
                <a:off x="484" y="384"/>
                <a:ext cx="1266"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Current allocation</a:t>
                </a:r>
              </a:p>
            </p:txBody>
          </p:sp>
          <p:sp>
            <p:nvSpPr>
              <p:cNvPr id="215" name="Rectangle 1094"/>
              <p:cNvSpPr>
                <a:spLocks noChangeArrowheads="1"/>
              </p:cNvSpPr>
              <p:nvPr/>
            </p:nvSpPr>
            <p:spPr bwMode="auto">
              <a:xfrm>
                <a:off x="441" y="384"/>
                <a:ext cx="1352"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16" name="Group 1097"/>
            <p:cNvGrpSpPr>
              <a:grpSpLocks/>
            </p:cNvGrpSpPr>
            <p:nvPr/>
          </p:nvGrpSpPr>
          <p:grpSpPr bwMode="auto">
            <a:xfrm>
              <a:off x="2390" y="1104"/>
              <a:ext cx="1661" cy="455"/>
              <a:chOff x="1793" y="384"/>
              <a:chExt cx="1356" cy="384"/>
            </a:xfrm>
          </p:grpSpPr>
          <p:sp>
            <p:nvSpPr>
              <p:cNvPr id="212" name="Rectangle 1029"/>
              <p:cNvSpPr>
                <a:spLocks noChangeArrowheads="1"/>
              </p:cNvSpPr>
              <p:nvPr/>
            </p:nvSpPr>
            <p:spPr bwMode="auto">
              <a:xfrm>
                <a:off x="1836" y="384"/>
                <a:ext cx="1270"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dirty="0">
                    <a:latin typeface="微软雅黑" panose="020B0503020204020204" pitchFamily="34" charset="-122"/>
                    <a:ea typeface="微软雅黑" panose="020B0503020204020204" pitchFamily="34" charset="-122"/>
                  </a:rPr>
                  <a:t>Maximum allocation</a:t>
                </a:r>
              </a:p>
            </p:txBody>
          </p:sp>
          <p:sp>
            <p:nvSpPr>
              <p:cNvPr id="213" name="Rectangle 1096"/>
              <p:cNvSpPr>
                <a:spLocks noChangeArrowheads="1"/>
              </p:cNvSpPr>
              <p:nvPr/>
            </p:nvSpPr>
            <p:spPr bwMode="auto">
              <a:xfrm>
                <a:off x="1793" y="384"/>
                <a:ext cx="1356"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17" name="Group 1099"/>
            <p:cNvGrpSpPr>
              <a:grpSpLocks/>
            </p:cNvGrpSpPr>
            <p:nvPr/>
          </p:nvGrpSpPr>
          <p:grpSpPr bwMode="auto">
            <a:xfrm>
              <a:off x="4051" y="1104"/>
              <a:ext cx="1611" cy="455"/>
              <a:chOff x="3149" y="384"/>
              <a:chExt cx="1315" cy="384"/>
            </a:xfrm>
          </p:grpSpPr>
          <p:sp>
            <p:nvSpPr>
              <p:cNvPr id="210" name="Rectangle 1030"/>
              <p:cNvSpPr>
                <a:spLocks noChangeArrowheads="1"/>
              </p:cNvSpPr>
              <p:nvPr/>
            </p:nvSpPr>
            <p:spPr bwMode="auto">
              <a:xfrm>
                <a:off x="3192" y="384"/>
                <a:ext cx="1229"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Resource available</a:t>
                </a:r>
              </a:p>
            </p:txBody>
          </p:sp>
          <p:sp>
            <p:nvSpPr>
              <p:cNvPr id="211" name="Rectangle 1098"/>
              <p:cNvSpPr>
                <a:spLocks noChangeArrowheads="1"/>
              </p:cNvSpPr>
              <p:nvPr/>
            </p:nvSpPr>
            <p:spPr bwMode="auto">
              <a:xfrm>
                <a:off x="3149" y="384"/>
                <a:ext cx="1315"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18" name="Group 1101"/>
            <p:cNvGrpSpPr>
              <a:grpSpLocks/>
            </p:cNvGrpSpPr>
            <p:nvPr/>
          </p:nvGrpSpPr>
          <p:grpSpPr bwMode="auto">
            <a:xfrm>
              <a:off x="734" y="1559"/>
              <a:ext cx="414" cy="404"/>
              <a:chOff x="441" y="768"/>
              <a:chExt cx="338" cy="384"/>
            </a:xfrm>
          </p:grpSpPr>
          <p:sp>
            <p:nvSpPr>
              <p:cNvPr id="208" name="Rectangle 1031"/>
              <p:cNvSpPr>
                <a:spLocks noChangeArrowheads="1"/>
              </p:cNvSpPr>
              <p:nvPr/>
            </p:nvSpPr>
            <p:spPr bwMode="auto">
              <a:xfrm>
                <a:off x="484" y="768"/>
                <a:ext cx="252" cy="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dirty="0" smtClean="0">
                    <a:latin typeface="微软雅黑" panose="020B0503020204020204" pitchFamily="34" charset="-122"/>
                    <a:ea typeface="微软雅黑" panose="020B0503020204020204" pitchFamily="34" charset="-122"/>
                  </a:rPr>
                  <a:t>R</a:t>
                </a:r>
                <a:r>
                  <a:rPr lang="en-US" altLang="zh-CN" b="0" baseline="-30000" dirty="0" smtClean="0">
                    <a:latin typeface="微软雅黑" panose="020B0503020204020204" pitchFamily="34" charset="-122"/>
                    <a:ea typeface="微软雅黑" panose="020B0503020204020204" pitchFamily="34" charset="-122"/>
                  </a:rPr>
                  <a:t>1</a:t>
                </a:r>
                <a:endParaRPr lang="en-US" altLang="zh-CN" b="0" dirty="0">
                  <a:latin typeface="微软雅黑" panose="020B0503020204020204" pitchFamily="34" charset="-122"/>
                  <a:ea typeface="微软雅黑" panose="020B0503020204020204" pitchFamily="34" charset="-122"/>
                </a:endParaRPr>
              </a:p>
            </p:txBody>
          </p:sp>
          <p:sp>
            <p:nvSpPr>
              <p:cNvPr id="209" name="Rectangle 1100"/>
              <p:cNvSpPr>
                <a:spLocks noChangeArrowheads="1"/>
              </p:cNvSpPr>
              <p:nvPr/>
            </p:nvSpPr>
            <p:spPr bwMode="auto">
              <a:xfrm>
                <a:off x="441" y="76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19" name="Group 1103"/>
            <p:cNvGrpSpPr>
              <a:grpSpLocks/>
            </p:cNvGrpSpPr>
            <p:nvPr/>
          </p:nvGrpSpPr>
          <p:grpSpPr bwMode="auto">
            <a:xfrm>
              <a:off x="1148" y="1559"/>
              <a:ext cx="414" cy="404"/>
              <a:chOff x="779" y="768"/>
              <a:chExt cx="338" cy="384"/>
            </a:xfrm>
          </p:grpSpPr>
          <p:sp>
            <p:nvSpPr>
              <p:cNvPr id="206" name="Rectangle 1032"/>
              <p:cNvSpPr>
                <a:spLocks noChangeArrowheads="1"/>
              </p:cNvSpPr>
              <p:nvPr/>
            </p:nvSpPr>
            <p:spPr bwMode="auto">
              <a:xfrm>
                <a:off x="822" y="76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dirty="0">
                    <a:latin typeface="微软雅黑" panose="020B0503020204020204" pitchFamily="34" charset="-122"/>
                    <a:ea typeface="微软雅黑" panose="020B0503020204020204" pitchFamily="34" charset="-122"/>
                  </a:rPr>
                  <a:t>R</a:t>
                </a:r>
                <a:r>
                  <a:rPr lang="en-US" altLang="zh-CN" b="0" baseline="-30000" dirty="0">
                    <a:latin typeface="微软雅黑" panose="020B0503020204020204" pitchFamily="34" charset="-122"/>
                    <a:ea typeface="微软雅黑" panose="020B0503020204020204" pitchFamily="34" charset="-122"/>
                  </a:rPr>
                  <a:t>2</a:t>
                </a:r>
                <a:endParaRPr lang="en-US" altLang="zh-CN" b="0" dirty="0">
                  <a:latin typeface="微软雅黑" panose="020B0503020204020204" pitchFamily="34" charset="-122"/>
                  <a:ea typeface="微软雅黑" panose="020B0503020204020204" pitchFamily="34" charset="-122"/>
                </a:endParaRPr>
              </a:p>
              <a:p>
                <a:pPr algn="ctr" eaLnBrk="0" hangingPunct="0"/>
                <a:endParaRPr lang="en-US" altLang="zh-CN" b="0" dirty="0">
                  <a:latin typeface="微软雅黑" panose="020B0503020204020204" pitchFamily="34" charset="-122"/>
                  <a:ea typeface="微软雅黑" panose="020B0503020204020204" pitchFamily="34" charset="-122"/>
                </a:endParaRPr>
              </a:p>
            </p:txBody>
          </p:sp>
          <p:sp>
            <p:nvSpPr>
              <p:cNvPr id="207" name="Rectangle 1102"/>
              <p:cNvSpPr>
                <a:spLocks noChangeArrowheads="1"/>
              </p:cNvSpPr>
              <p:nvPr/>
            </p:nvSpPr>
            <p:spPr bwMode="auto">
              <a:xfrm>
                <a:off x="779" y="76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0" name="Group 1105"/>
            <p:cNvGrpSpPr>
              <a:grpSpLocks/>
            </p:cNvGrpSpPr>
            <p:nvPr/>
          </p:nvGrpSpPr>
          <p:grpSpPr bwMode="auto">
            <a:xfrm>
              <a:off x="1562" y="1559"/>
              <a:ext cx="414" cy="404"/>
              <a:chOff x="1117" y="768"/>
              <a:chExt cx="338" cy="384"/>
            </a:xfrm>
          </p:grpSpPr>
          <p:sp>
            <p:nvSpPr>
              <p:cNvPr id="204" name="Rectangle 1033"/>
              <p:cNvSpPr>
                <a:spLocks noChangeArrowheads="1"/>
              </p:cNvSpPr>
              <p:nvPr/>
            </p:nvSpPr>
            <p:spPr bwMode="auto">
              <a:xfrm>
                <a:off x="1160" y="76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dirty="0">
                    <a:latin typeface="微软雅黑" panose="020B0503020204020204" pitchFamily="34" charset="-122"/>
                    <a:ea typeface="微软雅黑" panose="020B0503020204020204" pitchFamily="34" charset="-122"/>
                  </a:rPr>
                  <a:t>R</a:t>
                </a:r>
                <a:r>
                  <a:rPr lang="en-US" altLang="zh-CN" b="0" baseline="-30000" dirty="0">
                    <a:latin typeface="微软雅黑" panose="020B0503020204020204" pitchFamily="34" charset="-122"/>
                    <a:ea typeface="微软雅黑" panose="020B0503020204020204" pitchFamily="34" charset="-122"/>
                  </a:rPr>
                  <a:t>3</a:t>
                </a:r>
                <a:endParaRPr lang="en-US" altLang="zh-CN" b="0" dirty="0">
                  <a:latin typeface="微软雅黑" panose="020B0503020204020204" pitchFamily="34" charset="-122"/>
                  <a:ea typeface="微软雅黑" panose="020B0503020204020204" pitchFamily="34" charset="-122"/>
                </a:endParaRPr>
              </a:p>
              <a:p>
                <a:pPr algn="ctr" eaLnBrk="0" hangingPunct="0"/>
                <a:endParaRPr lang="en-US" altLang="zh-CN" b="0" dirty="0">
                  <a:latin typeface="微软雅黑" panose="020B0503020204020204" pitchFamily="34" charset="-122"/>
                  <a:ea typeface="微软雅黑" panose="020B0503020204020204" pitchFamily="34" charset="-122"/>
                </a:endParaRPr>
              </a:p>
            </p:txBody>
          </p:sp>
          <p:sp>
            <p:nvSpPr>
              <p:cNvPr id="205" name="Rectangle 1104"/>
              <p:cNvSpPr>
                <a:spLocks noChangeArrowheads="1"/>
              </p:cNvSpPr>
              <p:nvPr/>
            </p:nvSpPr>
            <p:spPr bwMode="auto">
              <a:xfrm>
                <a:off x="1117" y="76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1" name="Group 1107"/>
            <p:cNvGrpSpPr>
              <a:grpSpLocks/>
            </p:cNvGrpSpPr>
            <p:nvPr/>
          </p:nvGrpSpPr>
          <p:grpSpPr bwMode="auto">
            <a:xfrm>
              <a:off x="1976" y="1559"/>
              <a:ext cx="414" cy="404"/>
              <a:chOff x="1455" y="768"/>
              <a:chExt cx="338" cy="384"/>
            </a:xfrm>
          </p:grpSpPr>
          <p:sp>
            <p:nvSpPr>
              <p:cNvPr id="202" name="Rectangle 1034"/>
              <p:cNvSpPr>
                <a:spLocks noChangeArrowheads="1"/>
              </p:cNvSpPr>
              <p:nvPr/>
            </p:nvSpPr>
            <p:spPr bwMode="auto">
              <a:xfrm>
                <a:off x="1498" y="76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4</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203" name="Rectangle 1106"/>
              <p:cNvSpPr>
                <a:spLocks noChangeArrowheads="1"/>
              </p:cNvSpPr>
              <p:nvPr/>
            </p:nvSpPr>
            <p:spPr bwMode="auto">
              <a:xfrm>
                <a:off x="1455" y="76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 name="Group 1109"/>
            <p:cNvGrpSpPr>
              <a:grpSpLocks/>
            </p:cNvGrpSpPr>
            <p:nvPr/>
          </p:nvGrpSpPr>
          <p:grpSpPr bwMode="auto">
            <a:xfrm>
              <a:off x="2390" y="1559"/>
              <a:ext cx="416" cy="404"/>
              <a:chOff x="1793" y="768"/>
              <a:chExt cx="339" cy="384"/>
            </a:xfrm>
          </p:grpSpPr>
          <p:sp>
            <p:nvSpPr>
              <p:cNvPr id="200" name="Rectangle 1035"/>
              <p:cNvSpPr>
                <a:spLocks noChangeArrowheads="1"/>
              </p:cNvSpPr>
              <p:nvPr/>
            </p:nvSpPr>
            <p:spPr bwMode="auto">
              <a:xfrm>
                <a:off x="1836"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1</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201" name="Rectangle 1108"/>
              <p:cNvSpPr>
                <a:spLocks noChangeArrowheads="1"/>
              </p:cNvSpPr>
              <p:nvPr/>
            </p:nvSpPr>
            <p:spPr bwMode="auto">
              <a:xfrm>
                <a:off x="1793"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 name="Group 1111"/>
            <p:cNvGrpSpPr>
              <a:grpSpLocks/>
            </p:cNvGrpSpPr>
            <p:nvPr/>
          </p:nvGrpSpPr>
          <p:grpSpPr bwMode="auto">
            <a:xfrm>
              <a:off x="2806" y="1559"/>
              <a:ext cx="415" cy="404"/>
              <a:chOff x="2132" y="768"/>
              <a:chExt cx="339" cy="384"/>
            </a:xfrm>
          </p:grpSpPr>
          <p:sp>
            <p:nvSpPr>
              <p:cNvPr id="198" name="Rectangle 1036"/>
              <p:cNvSpPr>
                <a:spLocks noChangeArrowheads="1"/>
              </p:cNvSpPr>
              <p:nvPr/>
            </p:nvSpPr>
            <p:spPr bwMode="auto">
              <a:xfrm>
                <a:off x="2175"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2</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99" name="Rectangle 1110"/>
              <p:cNvSpPr>
                <a:spLocks noChangeArrowheads="1"/>
              </p:cNvSpPr>
              <p:nvPr/>
            </p:nvSpPr>
            <p:spPr bwMode="auto">
              <a:xfrm>
                <a:off x="2132"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5" name="Group 1113"/>
            <p:cNvGrpSpPr>
              <a:grpSpLocks/>
            </p:cNvGrpSpPr>
            <p:nvPr/>
          </p:nvGrpSpPr>
          <p:grpSpPr bwMode="auto">
            <a:xfrm>
              <a:off x="3221" y="1559"/>
              <a:ext cx="415" cy="404"/>
              <a:chOff x="2471" y="768"/>
              <a:chExt cx="339" cy="384"/>
            </a:xfrm>
          </p:grpSpPr>
          <p:sp>
            <p:nvSpPr>
              <p:cNvPr id="196" name="Rectangle 1037"/>
              <p:cNvSpPr>
                <a:spLocks noChangeArrowheads="1"/>
              </p:cNvSpPr>
              <p:nvPr/>
            </p:nvSpPr>
            <p:spPr bwMode="auto">
              <a:xfrm>
                <a:off x="2514"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3</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97" name="Rectangle 1112"/>
              <p:cNvSpPr>
                <a:spLocks noChangeArrowheads="1"/>
              </p:cNvSpPr>
              <p:nvPr/>
            </p:nvSpPr>
            <p:spPr bwMode="auto">
              <a:xfrm>
                <a:off x="2471"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6" name="Group 1115"/>
            <p:cNvGrpSpPr>
              <a:grpSpLocks/>
            </p:cNvGrpSpPr>
            <p:nvPr/>
          </p:nvGrpSpPr>
          <p:grpSpPr bwMode="auto">
            <a:xfrm>
              <a:off x="3636" y="1559"/>
              <a:ext cx="415" cy="404"/>
              <a:chOff x="2810" y="768"/>
              <a:chExt cx="339" cy="384"/>
            </a:xfrm>
          </p:grpSpPr>
          <p:sp>
            <p:nvSpPr>
              <p:cNvPr id="194" name="Rectangle 1038"/>
              <p:cNvSpPr>
                <a:spLocks noChangeArrowheads="1"/>
              </p:cNvSpPr>
              <p:nvPr/>
            </p:nvSpPr>
            <p:spPr bwMode="auto">
              <a:xfrm>
                <a:off x="2853"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4</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95" name="Rectangle 1114"/>
              <p:cNvSpPr>
                <a:spLocks noChangeArrowheads="1"/>
              </p:cNvSpPr>
              <p:nvPr/>
            </p:nvSpPr>
            <p:spPr bwMode="auto">
              <a:xfrm>
                <a:off x="2810"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7" name="Group 1117"/>
            <p:cNvGrpSpPr>
              <a:grpSpLocks/>
            </p:cNvGrpSpPr>
            <p:nvPr/>
          </p:nvGrpSpPr>
          <p:grpSpPr bwMode="auto">
            <a:xfrm>
              <a:off x="4051" y="1559"/>
              <a:ext cx="415" cy="404"/>
              <a:chOff x="3149" y="768"/>
              <a:chExt cx="339" cy="384"/>
            </a:xfrm>
          </p:grpSpPr>
          <p:sp>
            <p:nvSpPr>
              <p:cNvPr id="192" name="Rectangle 1039"/>
              <p:cNvSpPr>
                <a:spLocks noChangeArrowheads="1"/>
              </p:cNvSpPr>
              <p:nvPr/>
            </p:nvSpPr>
            <p:spPr bwMode="auto">
              <a:xfrm>
                <a:off x="3192"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1</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93" name="Rectangle 1116"/>
              <p:cNvSpPr>
                <a:spLocks noChangeArrowheads="1"/>
              </p:cNvSpPr>
              <p:nvPr/>
            </p:nvSpPr>
            <p:spPr bwMode="auto">
              <a:xfrm>
                <a:off x="3149"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8" name="Group 1119"/>
            <p:cNvGrpSpPr>
              <a:grpSpLocks/>
            </p:cNvGrpSpPr>
            <p:nvPr/>
          </p:nvGrpSpPr>
          <p:grpSpPr bwMode="auto">
            <a:xfrm>
              <a:off x="4466" y="1559"/>
              <a:ext cx="416" cy="404"/>
              <a:chOff x="3488" y="768"/>
              <a:chExt cx="339" cy="384"/>
            </a:xfrm>
          </p:grpSpPr>
          <p:sp>
            <p:nvSpPr>
              <p:cNvPr id="190" name="Rectangle 1040"/>
              <p:cNvSpPr>
                <a:spLocks noChangeArrowheads="1"/>
              </p:cNvSpPr>
              <p:nvPr/>
            </p:nvSpPr>
            <p:spPr bwMode="auto">
              <a:xfrm>
                <a:off x="3531"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2</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91" name="Rectangle 1118"/>
              <p:cNvSpPr>
                <a:spLocks noChangeArrowheads="1"/>
              </p:cNvSpPr>
              <p:nvPr/>
            </p:nvSpPr>
            <p:spPr bwMode="auto">
              <a:xfrm>
                <a:off x="3488"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9" name="Group 1121"/>
            <p:cNvGrpSpPr>
              <a:grpSpLocks/>
            </p:cNvGrpSpPr>
            <p:nvPr/>
          </p:nvGrpSpPr>
          <p:grpSpPr bwMode="auto">
            <a:xfrm>
              <a:off x="4882" y="1559"/>
              <a:ext cx="415" cy="404"/>
              <a:chOff x="3827" y="768"/>
              <a:chExt cx="339" cy="384"/>
            </a:xfrm>
          </p:grpSpPr>
          <p:sp>
            <p:nvSpPr>
              <p:cNvPr id="188" name="Rectangle 1041"/>
              <p:cNvSpPr>
                <a:spLocks noChangeArrowheads="1"/>
              </p:cNvSpPr>
              <p:nvPr/>
            </p:nvSpPr>
            <p:spPr bwMode="auto">
              <a:xfrm>
                <a:off x="3870" y="76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3</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89" name="Rectangle 1120"/>
              <p:cNvSpPr>
                <a:spLocks noChangeArrowheads="1"/>
              </p:cNvSpPr>
              <p:nvPr/>
            </p:nvSpPr>
            <p:spPr bwMode="auto">
              <a:xfrm>
                <a:off x="3827" y="76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30" name="Group 1123"/>
            <p:cNvGrpSpPr>
              <a:grpSpLocks/>
            </p:cNvGrpSpPr>
            <p:nvPr/>
          </p:nvGrpSpPr>
          <p:grpSpPr bwMode="auto">
            <a:xfrm>
              <a:off x="5280" y="1584"/>
              <a:ext cx="480" cy="404"/>
              <a:chOff x="4166" y="768"/>
              <a:chExt cx="298" cy="384"/>
            </a:xfrm>
          </p:grpSpPr>
          <p:sp>
            <p:nvSpPr>
              <p:cNvPr id="186" name="Rectangle 1042"/>
              <p:cNvSpPr>
                <a:spLocks noChangeArrowheads="1"/>
              </p:cNvSpPr>
              <p:nvPr/>
            </p:nvSpPr>
            <p:spPr bwMode="auto">
              <a:xfrm>
                <a:off x="4209" y="768"/>
                <a:ext cx="21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b="0">
                    <a:latin typeface="微软雅黑" panose="020B0503020204020204" pitchFamily="34" charset="-122"/>
                    <a:ea typeface="微软雅黑" panose="020B0503020204020204" pitchFamily="34" charset="-122"/>
                  </a:rPr>
                  <a:t>R</a:t>
                </a:r>
                <a:r>
                  <a:rPr lang="en-US" altLang="zh-CN" b="0" baseline="-30000">
                    <a:latin typeface="微软雅黑" panose="020B0503020204020204" pitchFamily="34" charset="-122"/>
                    <a:ea typeface="微软雅黑" panose="020B0503020204020204" pitchFamily="34" charset="-122"/>
                  </a:rPr>
                  <a:t>4</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87" name="Rectangle 1122"/>
              <p:cNvSpPr>
                <a:spLocks noChangeArrowheads="1"/>
              </p:cNvSpPr>
              <p:nvPr/>
            </p:nvSpPr>
            <p:spPr bwMode="auto">
              <a:xfrm>
                <a:off x="4166" y="768"/>
                <a:ext cx="298"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33" name="Group 1125"/>
            <p:cNvGrpSpPr>
              <a:grpSpLocks/>
            </p:cNvGrpSpPr>
            <p:nvPr/>
          </p:nvGrpSpPr>
          <p:grpSpPr bwMode="auto">
            <a:xfrm>
              <a:off x="194" y="1963"/>
              <a:ext cx="540" cy="405"/>
              <a:chOff x="0" y="1152"/>
              <a:chExt cx="441" cy="384"/>
            </a:xfrm>
          </p:grpSpPr>
          <p:sp>
            <p:nvSpPr>
              <p:cNvPr id="184" name="Rectangle 1043"/>
              <p:cNvSpPr>
                <a:spLocks noChangeArrowheads="1"/>
              </p:cNvSpPr>
              <p:nvPr/>
            </p:nvSpPr>
            <p:spPr bwMode="auto">
              <a:xfrm>
                <a:off x="43" y="1152"/>
                <a:ext cx="35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P</a:t>
                </a:r>
                <a:r>
                  <a:rPr lang="en-US" altLang="zh-CN" b="0" baseline="-30000">
                    <a:latin typeface="微软雅黑" panose="020B0503020204020204" pitchFamily="34" charset="-122"/>
                    <a:ea typeface="微软雅黑" panose="020B0503020204020204" pitchFamily="34" charset="-122"/>
                  </a:rPr>
                  <a:t>1</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85" name="Rectangle 1124"/>
              <p:cNvSpPr>
                <a:spLocks noChangeArrowheads="1"/>
              </p:cNvSpPr>
              <p:nvPr/>
            </p:nvSpPr>
            <p:spPr bwMode="auto">
              <a:xfrm>
                <a:off x="0" y="1152"/>
                <a:ext cx="44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36" name="Group 1127"/>
            <p:cNvGrpSpPr>
              <a:grpSpLocks/>
            </p:cNvGrpSpPr>
            <p:nvPr/>
          </p:nvGrpSpPr>
          <p:grpSpPr bwMode="auto">
            <a:xfrm>
              <a:off x="734" y="1963"/>
              <a:ext cx="414" cy="405"/>
              <a:chOff x="441" y="1152"/>
              <a:chExt cx="338" cy="384"/>
            </a:xfrm>
          </p:grpSpPr>
          <p:sp>
            <p:nvSpPr>
              <p:cNvPr id="182" name="Rectangle 1044"/>
              <p:cNvSpPr>
                <a:spLocks noChangeArrowheads="1"/>
              </p:cNvSpPr>
              <p:nvPr/>
            </p:nvSpPr>
            <p:spPr bwMode="auto">
              <a:xfrm>
                <a:off x="484" y="1152"/>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83" name="Rectangle 1126"/>
              <p:cNvSpPr>
                <a:spLocks noChangeArrowheads="1"/>
              </p:cNvSpPr>
              <p:nvPr/>
            </p:nvSpPr>
            <p:spPr bwMode="auto">
              <a:xfrm>
                <a:off x="441" y="1152"/>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38" name="Group 1129"/>
            <p:cNvGrpSpPr>
              <a:grpSpLocks/>
            </p:cNvGrpSpPr>
            <p:nvPr/>
          </p:nvGrpSpPr>
          <p:grpSpPr bwMode="auto">
            <a:xfrm>
              <a:off x="1148" y="1963"/>
              <a:ext cx="414" cy="405"/>
              <a:chOff x="779" y="1152"/>
              <a:chExt cx="338" cy="384"/>
            </a:xfrm>
          </p:grpSpPr>
          <p:sp>
            <p:nvSpPr>
              <p:cNvPr id="180" name="Rectangle 1045"/>
              <p:cNvSpPr>
                <a:spLocks noChangeArrowheads="1"/>
              </p:cNvSpPr>
              <p:nvPr/>
            </p:nvSpPr>
            <p:spPr bwMode="auto">
              <a:xfrm>
                <a:off x="822" y="1152"/>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81" name="Rectangle 1128"/>
              <p:cNvSpPr>
                <a:spLocks noChangeArrowheads="1"/>
              </p:cNvSpPr>
              <p:nvPr/>
            </p:nvSpPr>
            <p:spPr bwMode="auto">
              <a:xfrm>
                <a:off x="779" y="1152"/>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39" name="Group 1131"/>
            <p:cNvGrpSpPr>
              <a:grpSpLocks/>
            </p:cNvGrpSpPr>
            <p:nvPr/>
          </p:nvGrpSpPr>
          <p:grpSpPr bwMode="auto">
            <a:xfrm>
              <a:off x="1562" y="1963"/>
              <a:ext cx="414" cy="405"/>
              <a:chOff x="1117" y="1152"/>
              <a:chExt cx="338" cy="384"/>
            </a:xfrm>
          </p:grpSpPr>
          <p:sp>
            <p:nvSpPr>
              <p:cNvPr id="178" name="Rectangle 1046"/>
              <p:cNvSpPr>
                <a:spLocks noChangeArrowheads="1"/>
              </p:cNvSpPr>
              <p:nvPr/>
            </p:nvSpPr>
            <p:spPr bwMode="auto">
              <a:xfrm>
                <a:off x="1160" y="1152"/>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1</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79" name="Rectangle 1130"/>
              <p:cNvSpPr>
                <a:spLocks noChangeArrowheads="1"/>
              </p:cNvSpPr>
              <p:nvPr/>
            </p:nvSpPr>
            <p:spPr bwMode="auto">
              <a:xfrm>
                <a:off x="1117" y="1152"/>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1" name="Group 1133"/>
            <p:cNvGrpSpPr>
              <a:grpSpLocks/>
            </p:cNvGrpSpPr>
            <p:nvPr/>
          </p:nvGrpSpPr>
          <p:grpSpPr bwMode="auto">
            <a:xfrm>
              <a:off x="1976" y="1963"/>
              <a:ext cx="414" cy="405"/>
              <a:chOff x="1455" y="1152"/>
              <a:chExt cx="338" cy="384"/>
            </a:xfrm>
          </p:grpSpPr>
          <p:sp>
            <p:nvSpPr>
              <p:cNvPr id="176" name="Rectangle 1047"/>
              <p:cNvSpPr>
                <a:spLocks noChangeArrowheads="1"/>
              </p:cNvSpPr>
              <p:nvPr/>
            </p:nvSpPr>
            <p:spPr bwMode="auto">
              <a:xfrm>
                <a:off x="1498" y="1152"/>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77" name="Rectangle 1132"/>
              <p:cNvSpPr>
                <a:spLocks noChangeArrowheads="1"/>
              </p:cNvSpPr>
              <p:nvPr/>
            </p:nvSpPr>
            <p:spPr bwMode="auto">
              <a:xfrm>
                <a:off x="1455" y="1152"/>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2" name="Group 1135"/>
            <p:cNvGrpSpPr>
              <a:grpSpLocks/>
            </p:cNvGrpSpPr>
            <p:nvPr/>
          </p:nvGrpSpPr>
          <p:grpSpPr bwMode="auto">
            <a:xfrm>
              <a:off x="2390" y="1963"/>
              <a:ext cx="416" cy="405"/>
              <a:chOff x="1793" y="1152"/>
              <a:chExt cx="339" cy="384"/>
            </a:xfrm>
          </p:grpSpPr>
          <p:sp>
            <p:nvSpPr>
              <p:cNvPr id="174" name="Rectangle 1048"/>
              <p:cNvSpPr>
                <a:spLocks noChangeArrowheads="1"/>
              </p:cNvSpPr>
              <p:nvPr/>
            </p:nvSpPr>
            <p:spPr bwMode="auto">
              <a:xfrm>
                <a:off x="1836" y="1152"/>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75" name="Rectangle 1134"/>
              <p:cNvSpPr>
                <a:spLocks noChangeArrowheads="1"/>
              </p:cNvSpPr>
              <p:nvPr/>
            </p:nvSpPr>
            <p:spPr bwMode="auto">
              <a:xfrm>
                <a:off x="1793" y="1152"/>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3" name="Group 1137"/>
            <p:cNvGrpSpPr>
              <a:grpSpLocks/>
            </p:cNvGrpSpPr>
            <p:nvPr/>
          </p:nvGrpSpPr>
          <p:grpSpPr bwMode="auto">
            <a:xfrm>
              <a:off x="2806" y="1963"/>
              <a:ext cx="415" cy="405"/>
              <a:chOff x="2132" y="1152"/>
              <a:chExt cx="339" cy="384"/>
            </a:xfrm>
          </p:grpSpPr>
          <p:sp>
            <p:nvSpPr>
              <p:cNvPr id="172" name="Rectangle 1049"/>
              <p:cNvSpPr>
                <a:spLocks noChangeArrowheads="1"/>
              </p:cNvSpPr>
              <p:nvPr/>
            </p:nvSpPr>
            <p:spPr bwMode="auto">
              <a:xfrm>
                <a:off x="2175" y="1152"/>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73" name="Rectangle 1136"/>
              <p:cNvSpPr>
                <a:spLocks noChangeArrowheads="1"/>
              </p:cNvSpPr>
              <p:nvPr/>
            </p:nvSpPr>
            <p:spPr bwMode="auto">
              <a:xfrm>
                <a:off x="2132" y="1152"/>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4" name="Group 1139"/>
            <p:cNvGrpSpPr>
              <a:grpSpLocks/>
            </p:cNvGrpSpPr>
            <p:nvPr/>
          </p:nvGrpSpPr>
          <p:grpSpPr bwMode="auto">
            <a:xfrm>
              <a:off x="3221" y="1963"/>
              <a:ext cx="415" cy="405"/>
              <a:chOff x="2471" y="1152"/>
              <a:chExt cx="339" cy="384"/>
            </a:xfrm>
          </p:grpSpPr>
          <p:sp>
            <p:nvSpPr>
              <p:cNvPr id="170" name="Rectangle 1050"/>
              <p:cNvSpPr>
                <a:spLocks noChangeArrowheads="1"/>
              </p:cNvSpPr>
              <p:nvPr/>
            </p:nvSpPr>
            <p:spPr bwMode="auto">
              <a:xfrm>
                <a:off x="2514" y="1152"/>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1</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71" name="Rectangle 1138"/>
              <p:cNvSpPr>
                <a:spLocks noChangeArrowheads="1"/>
              </p:cNvSpPr>
              <p:nvPr/>
            </p:nvSpPr>
            <p:spPr bwMode="auto">
              <a:xfrm>
                <a:off x="2471" y="1152"/>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5" name="Group 1141"/>
            <p:cNvGrpSpPr>
              <a:grpSpLocks/>
            </p:cNvGrpSpPr>
            <p:nvPr/>
          </p:nvGrpSpPr>
          <p:grpSpPr bwMode="auto">
            <a:xfrm>
              <a:off x="3636" y="1963"/>
              <a:ext cx="415" cy="405"/>
              <a:chOff x="2810" y="1152"/>
              <a:chExt cx="339" cy="384"/>
            </a:xfrm>
          </p:grpSpPr>
          <p:sp>
            <p:nvSpPr>
              <p:cNvPr id="168" name="Rectangle 1051"/>
              <p:cNvSpPr>
                <a:spLocks noChangeArrowheads="1"/>
              </p:cNvSpPr>
              <p:nvPr/>
            </p:nvSpPr>
            <p:spPr bwMode="auto">
              <a:xfrm>
                <a:off x="2853" y="1152"/>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69" name="Rectangle 1140"/>
              <p:cNvSpPr>
                <a:spLocks noChangeArrowheads="1"/>
              </p:cNvSpPr>
              <p:nvPr/>
            </p:nvSpPr>
            <p:spPr bwMode="auto">
              <a:xfrm>
                <a:off x="2810" y="1152"/>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6" name="Group 1143"/>
            <p:cNvGrpSpPr>
              <a:grpSpLocks/>
            </p:cNvGrpSpPr>
            <p:nvPr/>
          </p:nvGrpSpPr>
          <p:grpSpPr bwMode="auto">
            <a:xfrm>
              <a:off x="4051" y="1963"/>
              <a:ext cx="415" cy="2023"/>
              <a:chOff x="3149" y="1152"/>
              <a:chExt cx="339" cy="1920"/>
            </a:xfrm>
          </p:grpSpPr>
          <p:sp>
            <p:nvSpPr>
              <p:cNvPr id="166" name="Rectangle 1052"/>
              <p:cNvSpPr>
                <a:spLocks noChangeArrowheads="1"/>
              </p:cNvSpPr>
              <p:nvPr/>
            </p:nvSpPr>
            <p:spPr bwMode="auto">
              <a:xfrm>
                <a:off x="3192" y="1152"/>
                <a:ext cx="253" cy="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 </a:t>
                </a:r>
              </a:p>
              <a:p>
                <a:pPr algn="ctr" eaLnBrk="0" hangingPunct="0"/>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67" name="Rectangle 1142"/>
              <p:cNvSpPr>
                <a:spLocks noChangeArrowheads="1"/>
              </p:cNvSpPr>
              <p:nvPr/>
            </p:nvSpPr>
            <p:spPr bwMode="auto">
              <a:xfrm>
                <a:off x="3149" y="1152"/>
                <a:ext cx="339" cy="192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7" name="Group 1145"/>
            <p:cNvGrpSpPr>
              <a:grpSpLocks/>
            </p:cNvGrpSpPr>
            <p:nvPr/>
          </p:nvGrpSpPr>
          <p:grpSpPr bwMode="auto">
            <a:xfrm>
              <a:off x="4466" y="1963"/>
              <a:ext cx="416" cy="2023"/>
              <a:chOff x="3488" y="1152"/>
              <a:chExt cx="339" cy="1920"/>
            </a:xfrm>
          </p:grpSpPr>
          <p:sp>
            <p:nvSpPr>
              <p:cNvPr id="164" name="Rectangle 1053"/>
              <p:cNvSpPr>
                <a:spLocks noChangeArrowheads="1"/>
              </p:cNvSpPr>
              <p:nvPr/>
            </p:nvSpPr>
            <p:spPr bwMode="auto">
              <a:xfrm>
                <a:off x="3531" y="1152"/>
                <a:ext cx="253" cy="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 </a:t>
                </a:r>
              </a:p>
              <a:p>
                <a:pPr algn="ctr" eaLnBrk="0" hangingPunct="0"/>
                <a:r>
                  <a:rPr lang="zh-CN" altLang="en-US" b="0">
                    <a:latin typeface="微软雅黑" panose="020B0503020204020204" pitchFamily="34" charset="-122"/>
                    <a:ea typeface="微软雅黑" panose="020B0503020204020204" pitchFamily="34" charset="-122"/>
                  </a:rPr>
                  <a:t>1</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65" name="Rectangle 1144"/>
              <p:cNvSpPr>
                <a:spLocks noChangeArrowheads="1"/>
              </p:cNvSpPr>
              <p:nvPr/>
            </p:nvSpPr>
            <p:spPr bwMode="auto">
              <a:xfrm>
                <a:off x="3488" y="1152"/>
                <a:ext cx="339" cy="192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8" name="Group 1147"/>
            <p:cNvGrpSpPr>
              <a:grpSpLocks/>
            </p:cNvGrpSpPr>
            <p:nvPr/>
          </p:nvGrpSpPr>
          <p:grpSpPr bwMode="auto">
            <a:xfrm>
              <a:off x="4882" y="1963"/>
              <a:ext cx="415" cy="2023"/>
              <a:chOff x="3827" y="1152"/>
              <a:chExt cx="339" cy="1920"/>
            </a:xfrm>
          </p:grpSpPr>
          <p:sp>
            <p:nvSpPr>
              <p:cNvPr id="162" name="Rectangle 1054"/>
              <p:cNvSpPr>
                <a:spLocks noChangeArrowheads="1"/>
              </p:cNvSpPr>
              <p:nvPr/>
            </p:nvSpPr>
            <p:spPr bwMode="auto">
              <a:xfrm>
                <a:off x="3870" y="1152"/>
                <a:ext cx="253" cy="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 </a:t>
                </a:r>
              </a:p>
              <a:p>
                <a:pPr algn="ctr" eaLnBrk="0" hangingPunct="0"/>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63" name="Rectangle 1146"/>
              <p:cNvSpPr>
                <a:spLocks noChangeArrowheads="1"/>
              </p:cNvSpPr>
              <p:nvPr/>
            </p:nvSpPr>
            <p:spPr bwMode="auto">
              <a:xfrm>
                <a:off x="3827" y="1152"/>
                <a:ext cx="339" cy="192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49" name="Group 1149"/>
            <p:cNvGrpSpPr>
              <a:grpSpLocks/>
            </p:cNvGrpSpPr>
            <p:nvPr/>
          </p:nvGrpSpPr>
          <p:grpSpPr bwMode="auto">
            <a:xfrm>
              <a:off x="5297" y="1963"/>
              <a:ext cx="365" cy="2023"/>
              <a:chOff x="4166" y="1152"/>
              <a:chExt cx="298" cy="1920"/>
            </a:xfrm>
          </p:grpSpPr>
          <p:sp>
            <p:nvSpPr>
              <p:cNvPr id="160" name="Rectangle 1055"/>
              <p:cNvSpPr>
                <a:spLocks noChangeArrowheads="1"/>
              </p:cNvSpPr>
              <p:nvPr/>
            </p:nvSpPr>
            <p:spPr bwMode="auto">
              <a:xfrm>
                <a:off x="4209" y="1152"/>
                <a:ext cx="212" cy="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 </a:t>
                </a:r>
              </a:p>
              <a:p>
                <a:pPr algn="ctr" eaLnBrk="0" hangingPunct="0"/>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61" name="Rectangle 1148"/>
              <p:cNvSpPr>
                <a:spLocks noChangeArrowheads="1"/>
              </p:cNvSpPr>
              <p:nvPr/>
            </p:nvSpPr>
            <p:spPr bwMode="auto">
              <a:xfrm>
                <a:off x="4166" y="1152"/>
                <a:ext cx="298" cy="192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0" name="Group 1151"/>
            <p:cNvGrpSpPr>
              <a:grpSpLocks/>
            </p:cNvGrpSpPr>
            <p:nvPr/>
          </p:nvGrpSpPr>
          <p:grpSpPr bwMode="auto">
            <a:xfrm>
              <a:off x="194" y="2368"/>
              <a:ext cx="540" cy="404"/>
              <a:chOff x="0" y="1536"/>
              <a:chExt cx="441" cy="384"/>
            </a:xfrm>
          </p:grpSpPr>
          <p:sp>
            <p:nvSpPr>
              <p:cNvPr id="158" name="Rectangle 1056"/>
              <p:cNvSpPr>
                <a:spLocks noChangeArrowheads="1"/>
              </p:cNvSpPr>
              <p:nvPr/>
            </p:nvSpPr>
            <p:spPr bwMode="auto">
              <a:xfrm>
                <a:off x="43" y="1536"/>
                <a:ext cx="35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P</a:t>
                </a:r>
                <a:r>
                  <a:rPr lang="en-US" altLang="zh-CN" b="0" baseline="-30000">
                    <a:latin typeface="微软雅黑" panose="020B0503020204020204" pitchFamily="34" charset="-122"/>
                    <a:ea typeface="微软雅黑" panose="020B0503020204020204" pitchFamily="34" charset="-122"/>
                  </a:rPr>
                  <a:t>2</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59" name="Rectangle 1150"/>
              <p:cNvSpPr>
                <a:spLocks noChangeArrowheads="1"/>
              </p:cNvSpPr>
              <p:nvPr/>
            </p:nvSpPr>
            <p:spPr bwMode="auto">
              <a:xfrm>
                <a:off x="0" y="1536"/>
                <a:ext cx="44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1" name="Group 1153"/>
            <p:cNvGrpSpPr>
              <a:grpSpLocks/>
            </p:cNvGrpSpPr>
            <p:nvPr/>
          </p:nvGrpSpPr>
          <p:grpSpPr bwMode="auto">
            <a:xfrm>
              <a:off x="734" y="2368"/>
              <a:ext cx="414" cy="404"/>
              <a:chOff x="441" y="1536"/>
              <a:chExt cx="338" cy="384"/>
            </a:xfrm>
          </p:grpSpPr>
          <p:sp>
            <p:nvSpPr>
              <p:cNvPr id="156" name="Rectangle 1057"/>
              <p:cNvSpPr>
                <a:spLocks noChangeArrowheads="1"/>
              </p:cNvSpPr>
              <p:nvPr/>
            </p:nvSpPr>
            <p:spPr bwMode="auto">
              <a:xfrm>
                <a:off x="484" y="1536"/>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57" name="Rectangle 1152"/>
              <p:cNvSpPr>
                <a:spLocks noChangeArrowheads="1"/>
              </p:cNvSpPr>
              <p:nvPr/>
            </p:nvSpPr>
            <p:spPr bwMode="auto">
              <a:xfrm>
                <a:off x="441" y="1536"/>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2" name="Group 1155"/>
            <p:cNvGrpSpPr>
              <a:grpSpLocks/>
            </p:cNvGrpSpPr>
            <p:nvPr/>
          </p:nvGrpSpPr>
          <p:grpSpPr bwMode="auto">
            <a:xfrm>
              <a:off x="1148" y="2368"/>
              <a:ext cx="414" cy="404"/>
              <a:chOff x="779" y="1536"/>
              <a:chExt cx="338" cy="384"/>
            </a:xfrm>
          </p:grpSpPr>
          <p:sp>
            <p:nvSpPr>
              <p:cNvPr id="154" name="Rectangle 1058"/>
              <p:cNvSpPr>
                <a:spLocks noChangeArrowheads="1"/>
              </p:cNvSpPr>
              <p:nvPr/>
            </p:nvSpPr>
            <p:spPr bwMode="auto">
              <a:xfrm>
                <a:off x="822" y="1536"/>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55" name="Rectangle 1154"/>
              <p:cNvSpPr>
                <a:spLocks noChangeArrowheads="1"/>
              </p:cNvSpPr>
              <p:nvPr/>
            </p:nvSpPr>
            <p:spPr bwMode="auto">
              <a:xfrm>
                <a:off x="779" y="1536"/>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3" name="Group 1157"/>
            <p:cNvGrpSpPr>
              <a:grpSpLocks/>
            </p:cNvGrpSpPr>
            <p:nvPr/>
          </p:nvGrpSpPr>
          <p:grpSpPr bwMode="auto">
            <a:xfrm>
              <a:off x="1562" y="2368"/>
              <a:ext cx="414" cy="404"/>
              <a:chOff x="1117" y="1536"/>
              <a:chExt cx="338" cy="384"/>
            </a:xfrm>
          </p:grpSpPr>
          <p:sp>
            <p:nvSpPr>
              <p:cNvPr id="152" name="Rectangle 1059"/>
              <p:cNvSpPr>
                <a:spLocks noChangeArrowheads="1"/>
              </p:cNvSpPr>
              <p:nvPr/>
            </p:nvSpPr>
            <p:spPr bwMode="auto">
              <a:xfrm>
                <a:off x="1160" y="1536"/>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53" name="Rectangle 1156"/>
              <p:cNvSpPr>
                <a:spLocks noChangeArrowheads="1"/>
              </p:cNvSpPr>
              <p:nvPr/>
            </p:nvSpPr>
            <p:spPr bwMode="auto">
              <a:xfrm>
                <a:off x="1117" y="1536"/>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4" name="Group 1159"/>
            <p:cNvGrpSpPr>
              <a:grpSpLocks/>
            </p:cNvGrpSpPr>
            <p:nvPr/>
          </p:nvGrpSpPr>
          <p:grpSpPr bwMode="auto">
            <a:xfrm>
              <a:off x="1976" y="2368"/>
              <a:ext cx="414" cy="404"/>
              <a:chOff x="1455" y="1536"/>
              <a:chExt cx="338" cy="384"/>
            </a:xfrm>
          </p:grpSpPr>
          <p:sp>
            <p:nvSpPr>
              <p:cNvPr id="150" name="Rectangle 1060"/>
              <p:cNvSpPr>
                <a:spLocks noChangeArrowheads="1"/>
              </p:cNvSpPr>
              <p:nvPr/>
            </p:nvSpPr>
            <p:spPr bwMode="auto">
              <a:xfrm>
                <a:off x="1498" y="1536"/>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51" name="Rectangle 1158"/>
              <p:cNvSpPr>
                <a:spLocks noChangeArrowheads="1"/>
              </p:cNvSpPr>
              <p:nvPr/>
            </p:nvSpPr>
            <p:spPr bwMode="auto">
              <a:xfrm>
                <a:off x="1455" y="1536"/>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5" name="Group 1161"/>
            <p:cNvGrpSpPr>
              <a:grpSpLocks/>
            </p:cNvGrpSpPr>
            <p:nvPr/>
          </p:nvGrpSpPr>
          <p:grpSpPr bwMode="auto">
            <a:xfrm>
              <a:off x="2390" y="2368"/>
              <a:ext cx="416" cy="404"/>
              <a:chOff x="1793" y="1536"/>
              <a:chExt cx="339" cy="384"/>
            </a:xfrm>
          </p:grpSpPr>
          <p:sp>
            <p:nvSpPr>
              <p:cNvPr id="148" name="Rectangle 1061"/>
              <p:cNvSpPr>
                <a:spLocks noChangeArrowheads="1"/>
              </p:cNvSpPr>
              <p:nvPr/>
            </p:nvSpPr>
            <p:spPr bwMode="auto">
              <a:xfrm>
                <a:off x="1836" y="1536"/>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49" name="Rectangle 1160"/>
              <p:cNvSpPr>
                <a:spLocks noChangeArrowheads="1"/>
              </p:cNvSpPr>
              <p:nvPr/>
            </p:nvSpPr>
            <p:spPr bwMode="auto">
              <a:xfrm>
                <a:off x="1793" y="1536"/>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6" name="Group 1163"/>
            <p:cNvGrpSpPr>
              <a:grpSpLocks/>
            </p:cNvGrpSpPr>
            <p:nvPr/>
          </p:nvGrpSpPr>
          <p:grpSpPr bwMode="auto">
            <a:xfrm>
              <a:off x="2806" y="2368"/>
              <a:ext cx="415" cy="404"/>
              <a:chOff x="2132" y="1536"/>
              <a:chExt cx="339" cy="384"/>
            </a:xfrm>
          </p:grpSpPr>
          <p:sp>
            <p:nvSpPr>
              <p:cNvPr id="146" name="Rectangle 1062"/>
              <p:cNvSpPr>
                <a:spLocks noChangeArrowheads="1"/>
              </p:cNvSpPr>
              <p:nvPr/>
            </p:nvSpPr>
            <p:spPr bwMode="auto">
              <a:xfrm>
                <a:off x="2175" y="1536"/>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7</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47" name="Rectangle 1162"/>
              <p:cNvSpPr>
                <a:spLocks noChangeArrowheads="1"/>
              </p:cNvSpPr>
              <p:nvPr/>
            </p:nvSpPr>
            <p:spPr bwMode="auto">
              <a:xfrm>
                <a:off x="2132" y="1536"/>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7" name="Group 1165"/>
            <p:cNvGrpSpPr>
              <a:grpSpLocks/>
            </p:cNvGrpSpPr>
            <p:nvPr/>
          </p:nvGrpSpPr>
          <p:grpSpPr bwMode="auto">
            <a:xfrm>
              <a:off x="3221" y="2368"/>
              <a:ext cx="415" cy="404"/>
              <a:chOff x="2471" y="1536"/>
              <a:chExt cx="339" cy="384"/>
            </a:xfrm>
          </p:grpSpPr>
          <p:sp>
            <p:nvSpPr>
              <p:cNvPr id="144" name="Rectangle 1063"/>
              <p:cNvSpPr>
                <a:spLocks noChangeArrowheads="1"/>
              </p:cNvSpPr>
              <p:nvPr/>
            </p:nvSpPr>
            <p:spPr bwMode="auto">
              <a:xfrm>
                <a:off x="2514" y="1536"/>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5</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45" name="Rectangle 1164"/>
              <p:cNvSpPr>
                <a:spLocks noChangeArrowheads="1"/>
              </p:cNvSpPr>
              <p:nvPr/>
            </p:nvSpPr>
            <p:spPr bwMode="auto">
              <a:xfrm>
                <a:off x="2471" y="1536"/>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8" name="Group 1167"/>
            <p:cNvGrpSpPr>
              <a:grpSpLocks/>
            </p:cNvGrpSpPr>
            <p:nvPr/>
          </p:nvGrpSpPr>
          <p:grpSpPr bwMode="auto">
            <a:xfrm>
              <a:off x="3636" y="2368"/>
              <a:ext cx="415" cy="404"/>
              <a:chOff x="2810" y="1536"/>
              <a:chExt cx="339" cy="384"/>
            </a:xfrm>
          </p:grpSpPr>
          <p:sp>
            <p:nvSpPr>
              <p:cNvPr id="142" name="Rectangle 1064"/>
              <p:cNvSpPr>
                <a:spLocks noChangeArrowheads="1"/>
              </p:cNvSpPr>
              <p:nvPr/>
            </p:nvSpPr>
            <p:spPr bwMode="auto">
              <a:xfrm>
                <a:off x="2853" y="1536"/>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43" name="Rectangle 1166"/>
              <p:cNvSpPr>
                <a:spLocks noChangeArrowheads="1"/>
              </p:cNvSpPr>
              <p:nvPr/>
            </p:nvSpPr>
            <p:spPr bwMode="auto">
              <a:xfrm>
                <a:off x="2810" y="1536"/>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59" name="Group 1169"/>
            <p:cNvGrpSpPr>
              <a:grpSpLocks/>
            </p:cNvGrpSpPr>
            <p:nvPr/>
          </p:nvGrpSpPr>
          <p:grpSpPr bwMode="auto">
            <a:xfrm>
              <a:off x="194" y="2772"/>
              <a:ext cx="540" cy="405"/>
              <a:chOff x="0" y="1920"/>
              <a:chExt cx="441" cy="384"/>
            </a:xfrm>
          </p:grpSpPr>
          <p:sp>
            <p:nvSpPr>
              <p:cNvPr id="140" name="Rectangle 1065"/>
              <p:cNvSpPr>
                <a:spLocks noChangeArrowheads="1"/>
              </p:cNvSpPr>
              <p:nvPr/>
            </p:nvSpPr>
            <p:spPr bwMode="auto">
              <a:xfrm>
                <a:off x="43" y="1920"/>
                <a:ext cx="35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P</a:t>
                </a:r>
                <a:r>
                  <a:rPr lang="en-US" altLang="zh-CN" b="0" baseline="-30000">
                    <a:latin typeface="微软雅黑" panose="020B0503020204020204" pitchFamily="34" charset="-122"/>
                    <a:ea typeface="微软雅黑" panose="020B0503020204020204" pitchFamily="34" charset="-122"/>
                  </a:rPr>
                  <a:t>3</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41" name="Rectangle 1168"/>
              <p:cNvSpPr>
                <a:spLocks noChangeArrowheads="1"/>
              </p:cNvSpPr>
              <p:nvPr/>
            </p:nvSpPr>
            <p:spPr bwMode="auto">
              <a:xfrm>
                <a:off x="0" y="1920"/>
                <a:ext cx="44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0" name="Group 1171"/>
            <p:cNvGrpSpPr>
              <a:grpSpLocks/>
            </p:cNvGrpSpPr>
            <p:nvPr/>
          </p:nvGrpSpPr>
          <p:grpSpPr bwMode="auto">
            <a:xfrm>
              <a:off x="734" y="2772"/>
              <a:ext cx="414" cy="405"/>
              <a:chOff x="441" y="1920"/>
              <a:chExt cx="338" cy="384"/>
            </a:xfrm>
          </p:grpSpPr>
          <p:sp>
            <p:nvSpPr>
              <p:cNvPr id="138" name="Rectangle 1066"/>
              <p:cNvSpPr>
                <a:spLocks noChangeArrowheads="1"/>
              </p:cNvSpPr>
              <p:nvPr/>
            </p:nvSpPr>
            <p:spPr bwMode="auto">
              <a:xfrm>
                <a:off x="484" y="1920"/>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39" name="Rectangle 1170"/>
              <p:cNvSpPr>
                <a:spLocks noChangeArrowheads="1"/>
              </p:cNvSpPr>
              <p:nvPr/>
            </p:nvSpPr>
            <p:spPr bwMode="auto">
              <a:xfrm>
                <a:off x="441" y="1920"/>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1" name="Group 1173"/>
            <p:cNvGrpSpPr>
              <a:grpSpLocks/>
            </p:cNvGrpSpPr>
            <p:nvPr/>
          </p:nvGrpSpPr>
          <p:grpSpPr bwMode="auto">
            <a:xfrm>
              <a:off x="1148" y="2772"/>
              <a:ext cx="414" cy="405"/>
              <a:chOff x="779" y="1920"/>
              <a:chExt cx="338" cy="384"/>
            </a:xfrm>
          </p:grpSpPr>
          <p:sp>
            <p:nvSpPr>
              <p:cNvPr id="136" name="Rectangle 1067"/>
              <p:cNvSpPr>
                <a:spLocks noChangeArrowheads="1"/>
              </p:cNvSpPr>
              <p:nvPr/>
            </p:nvSpPr>
            <p:spPr bwMode="auto">
              <a:xfrm>
                <a:off x="822" y="1920"/>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37" name="Rectangle 1172"/>
              <p:cNvSpPr>
                <a:spLocks noChangeArrowheads="1"/>
              </p:cNvSpPr>
              <p:nvPr/>
            </p:nvSpPr>
            <p:spPr bwMode="auto">
              <a:xfrm>
                <a:off x="779" y="1920"/>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2" name="Group 1175"/>
            <p:cNvGrpSpPr>
              <a:grpSpLocks/>
            </p:cNvGrpSpPr>
            <p:nvPr/>
          </p:nvGrpSpPr>
          <p:grpSpPr bwMode="auto">
            <a:xfrm>
              <a:off x="1562" y="2772"/>
              <a:ext cx="414" cy="405"/>
              <a:chOff x="1117" y="1920"/>
              <a:chExt cx="338" cy="384"/>
            </a:xfrm>
          </p:grpSpPr>
          <p:sp>
            <p:nvSpPr>
              <p:cNvPr id="134" name="Rectangle 1068"/>
              <p:cNvSpPr>
                <a:spLocks noChangeArrowheads="1"/>
              </p:cNvSpPr>
              <p:nvPr/>
            </p:nvSpPr>
            <p:spPr bwMode="auto">
              <a:xfrm>
                <a:off x="1160" y="1920"/>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3</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35" name="Rectangle 1174"/>
              <p:cNvSpPr>
                <a:spLocks noChangeArrowheads="1"/>
              </p:cNvSpPr>
              <p:nvPr/>
            </p:nvSpPr>
            <p:spPr bwMode="auto">
              <a:xfrm>
                <a:off x="1117" y="1920"/>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3" name="Group 1177"/>
            <p:cNvGrpSpPr>
              <a:grpSpLocks/>
            </p:cNvGrpSpPr>
            <p:nvPr/>
          </p:nvGrpSpPr>
          <p:grpSpPr bwMode="auto">
            <a:xfrm>
              <a:off x="1976" y="2772"/>
              <a:ext cx="414" cy="405"/>
              <a:chOff x="1455" y="1920"/>
              <a:chExt cx="338" cy="384"/>
            </a:xfrm>
          </p:grpSpPr>
          <p:sp>
            <p:nvSpPr>
              <p:cNvPr id="132" name="Rectangle 1069"/>
              <p:cNvSpPr>
                <a:spLocks noChangeArrowheads="1"/>
              </p:cNvSpPr>
              <p:nvPr/>
            </p:nvSpPr>
            <p:spPr bwMode="auto">
              <a:xfrm>
                <a:off x="1498" y="1920"/>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4</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33" name="Rectangle 1176"/>
              <p:cNvSpPr>
                <a:spLocks noChangeArrowheads="1"/>
              </p:cNvSpPr>
              <p:nvPr/>
            </p:nvSpPr>
            <p:spPr bwMode="auto">
              <a:xfrm>
                <a:off x="1455" y="1920"/>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4" name="Group 1179"/>
            <p:cNvGrpSpPr>
              <a:grpSpLocks/>
            </p:cNvGrpSpPr>
            <p:nvPr/>
          </p:nvGrpSpPr>
          <p:grpSpPr bwMode="auto">
            <a:xfrm>
              <a:off x="2390" y="2772"/>
              <a:ext cx="416" cy="405"/>
              <a:chOff x="1793" y="1920"/>
              <a:chExt cx="339" cy="384"/>
            </a:xfrm>
          </p:grpSpPr>
          <p:sp>
            <p:nvSpPr>
              <p:cNvPr id="130" name="Rectangle 1070"/>
              <p:cNvSpPr>
                <a:spLocks noChangeArrowheads="1"/>
              </p:cNvSpPr>
              <p:nvPr/>
            </p:nvSpPr>
            <p:spPr bwMode="auto">
              <a:xfrm>
                <a:off x="1836" y="1920"/>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6</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31" name="Rectangle 1178"/>
              <p:cNvSpPr>
                <a:spLocks noChangeArrowheads="1"/>
              </p:cNvSpPr>
              <p:nvPr/>
            </p:nvSpPr>
            <p:spPr bwMode="auto">
              <a:xfrm>
                <a:off x="1793" y="1920"/>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5" name="Group 1181"/>
            <p:cNvGrpSpPr>
              <a:grpSpLocks/>
            </p:cNvGrpSpPr>
            <p:nvPr/>
          </p:nvGrpSpPr>
          <p:grpSpPr bwMode="auto">
            <a:xfrm>
              <a:off x="2806" y="2772"/>
              <a:ext cx="415" cy="405"/>
              <a:chOff x="2132" y="1920"/>
              <a:chExt cx="339" cy="384"/>
            </a:xfrm>
          </p:grpSpPr>
          <p:sp>
            <p:nvSpPr>
              <p:cNvPr id="128" name="Rectangle 1071"/>
              <p:cNvSpPr>
                <a:spLocks noChangeArrowheads="1"/>
              </p:cNvSpPr>
              <p:nvPr/>
            </p:nvSpPr>
            <p:spPr bwMode="auto">
              <a:xfrm>
                <a:off x="2175" y="1920"/>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6</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29" name="Rectangle 1180"/>
              <p:cNvSpPr>
                <a:spLocks noChangeArrowheads="1"/>
              </p:cNvSpPr>
              <p:nvPr/>
            </p:nvSpPr>
            <p:spPr bwMode="auto">
              <a:xfrm>
                <a:off x="2132" y="1920"/>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6" name="Group 1183"/>
            <p:cNvGrpSpPr>
              <a:grpSpLocks/>
            </p:cNvGrpSpPr>
            <p:nvPr/>
          </p:nvGrpSpPr>
          <p:grpSpPr bwMode="auto">
            <a:xfrm>
              <a:off x="3221" y="2772"/>
              <a:ext cx="415" cy="405"/>
              <a:chOff x="2471" y="1920"/>
              <a:chExt cx="339" cy="384"/>
            </a:xfrm>
          </p:grpSpPr>
          <p:sp>
            <p:nvSpPr>
              <p:cNvPr id="126" name="Rectangle 1072"/>
              <p:cNvSpPr>
                <a:spLocks noChangeArrowheads="1"/>
              </p:cNvSpPr>
              <p:nvPr/>
            </p:nvSpPr>
            <p:spPr bwMode="auto">
              <a:xfrm>
                <a:off x="2514" y="1920"/>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5</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27" name="Rectangle 1182"/>
              <p:cNvSpPr>
                <a:spLocks noChangeArrowheads="1"/>
              </p:cNvSpPr>
              <p:nvPr/>
            </p:nvSpPr>
            <p:spPr bwMode="auto">
              <a:xfrm>
                <a:off x="2471" y="1920"/>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7" name="Group 1185"/>
            <p:cNvGrpSpPr>
              <a:grpSpLocks/>
            </p:cNvGrpSpPr>
            <p:nvPr/>
          </p:nvGrpSpPr>
          <p:grpSpPr bwMode="auto">
            <a:xfrm>
              <a:off x="3636" y="2772"/>
              <a:ext cx="415" cy="405"/>
              <a:chOff x="2810" y="1920"/>
              <a:chExt cx="339" cy="384"/>
            </a:xfrm>
          </p:grpSpPr>
          <p:sp>
            <p:nvSpPr>
              <p:cNvPr id="124" name="Rectangle 1073"/>
              <p:cNvSpPr>
                <a:spLocks noChangeArrowheads="1"/>
              </p:cNvSpPr>
              <p:nvPr/>
            </p:nvSpPr>
            <p:spPr bwMode="auto">
              <a:xfrm>
                <a:off x="2853" y="1920"/>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6</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25" name="Rectangle 1184"/>
              <p:cNvSpPr>
                <a:spLocks noChangeArrowheads="1"/>
              </p:cNvSpPr>
              <p:nvPr/>
            </p:nvSpPr>
            <p:spPr bwMode="auto">
              <a:xfrm>
                <a:off x="2810" y="1920"/>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8" name="Group 1187"/>
            <p:cNvGrpSpPr>
              <a:grpSpLocks/>
            </p:cNvGrpSpPr>
            <p:nvPr/>
          </p:nvGrpSpPr>
          <p:grpSpPr bwMode="auto">
            <a:xfrm>
              <a:off x="194" y="3177"/>
              <a:ext cx="540" cy="404"/>
              <a:chOff x="0" y="2304"/>
              <a:chExt cx="441" cy="384"/>
            </a:xfrm>
          </p:grpSpPr>
          <p:sp>
            <p:nvSpPr>
              <p:cNvPr id="122" name="Rectangle 1074"/>
              <p:cNvSpPr>
                <a:spLocks noChangeArrowheads="1"/>
              </p:cNvSpPr>
              <p:nvPr/>
            </p:nvSpPr>
            <p:spPr bwMode="auto">
              <a:xfrm>
                <a:off x="43" y="2304"/>
                <a:ext cx="35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P</a:t>
                </a:r>
                <a:r>
                  <a:rPr lang="en-US" altLang="zh-CN" b="0" baseline="-30000">
                    <a:latin typeface="微软雅黑" panose="020B0503020204020204" pitchFamily="34" charset="-122"/>
                    <a:ea typeface="微软雅黑" panose="020B0503020204020204" pitchFamily="34" charset="-122"/>
                  </a:rPr>
                  <a:t>4</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23" name="Rectangle 1186"/>
              <p:cNvSpPr>
                <a:spLocks noChangeArrowheads="1"/>
              </p:cNvSpPr>
              <p:nvPr/>
            </p:nvSpPr>
            <p:spPr bwMode="auto">
              <a:xfrm>
                <a:off x="0" y="2304"/>
                <a:ext cx="44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69" name="Group 1189"/>
            <p:cNvGrpSpPr>
              <a:grpSpLocks/>
            </p:cNvGrpSpPr>
            <p:nvPr/>
          </p:nvGrpSpPr>
          <p:grpSpPr bwMode="auto">
            <a:xfrm>
              <a:off x="734" y="3177"/>
              <a:ext cx="414" cy="404"/>
              <a:chOff x="441" y="2304"/>
              <a:chExt cx="338" cy="384"/>
            </a:xfrm>
          </p:grpSpPr>
          <p:sp>
            <p:nvSpPr>
              <p:cNvPr id="120" name="Rectangle 1075"/>
              <p:cNvSpPr>
                <a:spLocks noChangeArrowheads="1"/>
              </p:cNvSpPr>
              <p:nvPr/>
            </p:nvSpPr>
            <p:spPr bwMode="auto">
              <a:xfrm>
                <a:off x="484" y="2304"/>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21" name="Rectangle 1188"/>
              <p:cNvSpPr>
                <a:spLocks noChangeArrowheads="1"/>
              </p:cNvSpPr>
              <p:nvPr/>
            </p:nvSpPr>
            <p:spPr bwMode="auto">
              <a:xfrm>
                <a:off x="441" y="2304"/>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0" name="Group 1191"/>
            <p:cNvGrpSpPr>
              <a:grpSpLocks/>
            </p:cNvGrpSpPr>
            <p:nvPr/>
          </p:nvGrpSpPr>
          <p:grpSpPr bwMode="auto">
            <a:xfrm>
              <a:off x="1148" y="3177"/>
              <a:ext cx="414" cy="404"/>
              <a:chOff x="779" y="2304"/>
              <a:chExt cx="338" cy="384"/>
            </a:xfrm>
          </p:grpSpPr>
          <p:sp>
            <p:nvSpPr>
              <p:cNvPr id="118" name="Rectangle 1076"/>
              <p:cNvSpPr>
                <a:spLocks noChangeArrowheads="1"/>
              </p:cNvSpPr>
              <p:nvPr/>
            </p:nvSpPr>
            <p:spPr bwMode="auto">
              <a:xfrm>
                <a:off x="822" y="2304"/>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3</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19" name="Rectangle 1190"/>
              <p:cNvSpPr>
                <a:spLocks noChangeArrowheads="1"/>
              </p:cNvSpPr>
              <p:nvPr/>
            </p:nvSpPr>
            <p:spPr bwMode="auto">
              <a:xfrm>
                <a:off x="779" y="2304"/>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1" name="Group 1193"/>
            <p:cNvGrpSpPr>
              <a:grpSpLocks/>
            </p:cNvGrpSpPr>
            <p:nvPr/>
          </p:nvGrpSpPr>
          <p:grpSpPr bwMode="auto">
            <a:xfrm>
              <a:off x="1562" y="3177"/>
              <a:ext cx="414" cy="404"/>
              <a:chOff x="1117" y="2304"/>
              <a:chExt cx="338" cy="384"/>
            </a:xfrm>
          </p:grpSpPr>
          <p:sp>
            <p:nvSpPr>
              <p:cNvPr id="116" name="Rectangle 1077"/>
              <p:cNvSpPr>
                <a:spLocks noChangeArrowheads="1"/>
              </p:cNvSpPr>
              <p:nvPr/>
            </p:nvSpPr>
            <p:spPr bwMode="auto">
              <a:xfrm>
                <a:off x="1160" y="2304"/>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5</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17" name="Rectangle 1192"/>
              <p:cNvSpPr>
                <a:spLocks noChangeArrowheads="1"/>
              </p:cNvSpPr>
              <p:nvPr/>
            </p:nvSpPr>
            <p:spPr bwMode="auto">
              <a:xfrm>
                <a:off x="1117" y="2304"/>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2" name="Group 1195"/>
            <p:cNvGrpSpPr>
              <a:grpSpLocks/>
            </p:cNvGrpSpPr>
            <p:nvPr/>
          </p:nvGrpSpPr>
          <p:grpSpPr bwMode="auto">
            <a:xfrm>
              <a:off x="1976" y="3177"/>
              <a:ext cx="414" cy="404"/>
              <a:chOff x="1455" y="2304"/>
              <a:chExt cx="338" cy="384"/>
            </a:xfrm>
          </p:grpSpPr>
          <p:sp>
            <p:nvSpPr>
              <p:cNvPr id="114" name="Rectangle 1078"/>
              <p:cNvSpPr>
                <a:spLocks noChangeArrowheads="1"/>
              </p:cNvSpPr>
              <p:nvPr/>
            </p:nvSpPr>
            <p:spPr bwMode="auto">
              <a:xfrm>
                <a:off x="1498" y="2304"/>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4</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15" name="Rectangle 1194"/>
              <p:cNvSpPr>
                <a:spLocks noChangeArrowheads="1"/>
              </p:cNvSpPr>
              <p:nvPr/>
            </p:nvSpPr>
            <p:spPr bwMode="auto">
              <a:xfrm>
                <a:off x="1455" y="2304"/>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3" name="Group 1197"/>
            <p:cNvGrpSpPr>
              <a:grpSpLocks/>
            </p:cNvGrpSpPr>
            <p:nvPr/>
          </p:nvGrpSpPr>
          <p:grpSpPr bwMode="auto">
            <a:xfrm>
              <a:off x="2390" y="3177"/>
              <a:ext cx="416" cy="404"/>
              <a:chOff x="1793" y="2304"/>
              <a:chExt cx="339" cy="384"/>
            </a:xfrm>
          </p:grpSpPr>
          <p:sp>
            <p:nvSpPr>
              <p:cNvPr id="112" name="Rectangle 1079"/>
              <p:cNvSpPr>
                <a:spLocks noChangeArrowheads="1"/>
              </p:cNvSpPr>
              <p:nvPr/>
            </p:nvSpPr>
            <p:spPr bwMode="auto">
              <a:xfrm>
                <a:off x="1836" y="2304"/>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4</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13" name="Rectangle 1196"/>
              <p:cNvSpPr>
                <a:spLocks noChangeArrowheads="1"/>
              </p:cNvSpPr>
              <p:nvPr/>
            </p:nvSpPr>
            <p:spPr bwMode="auto">
              <a:xfrm>
                <a:off x="1793" y="2304"/>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4" name="Group 1199"/>
            <p:cNvGrpSpPr>
              <a:grpSpLocks/>
            </p:cNvGrpSpPr>
            <p:nvPr/>
          </p:nvGrpSpPr>
          <p:grpSpPr bwMode="auto">
            <a:xfrm>
              <a:off x="2806" y="3177"/>
              <a:ext cx="415" cy="404"/>
              <a:chOff x="2132" y="2304"/>
              <a:chExt cx="339" cy="384"/>
            </a:xfrm>
          </p:grpSpPr>
          <p:sp>
            <p:nvSpPr>
              <p:cNvPr id="110" name="Rectangle 1080"/>
              <p:cNvSpPr>
                <a:spLocks noChangeArrowheads="1"/>
              </p:cNvSpPr>
              <p:nvPr/>
            </p:nvSpPr>
            <p:spPr bwMode="auto">
              <a:xfrm>
                <a:off x="2175" y="2304"/>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3</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11" name="Rectangle 1198"/>
              <p:cNvSpPr>
                <a:spLocks noChangeArrowheads="1"/>
              </p:cNvSpPr>
              <p:nvPr/>
            </p:nvSpPr>
            <p:spPr bwMode="auto">
              <a:xfrm>
                <a:off x="2132" y="2304"/>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5" name="Group 1201"/>
            <p:cNvGrpSpPr>
              <a:grpSpLocks/>
            </p:cNvGrpSpPr>
            <p:nvPr/>
          </p:nvGrpSpPr>
          <p:grpSpPr bwMode="auto">
            <a:xfrm>
              <a:off x="3221" y="3177"/>
              <a:ext cx="415" cy="404"/>
              <a:chOff x="2471" y="2304"/>
              <a:chExt cx="339" cy="384"/>
            </a:xfrm>
          </p:grpSpPr>
          <p:sp>
            <p:nvSpPr>
              <p:cNvPr id="108" name="Rectangle 1081"/>
              <p:cNvSpPr>
                <a:spLocks noChangeArrowheads="1"/>
              </p:cNvSpPr>
              <p:nvPr/>
            </p:nvSpPr>
            <p:spPr bwMode="auto">
              <a:xfrm>
                <a:off x="2514" y="2304"/>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5</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09" name="Rectangle 1200"/>
              <p:cNvSpPr>
                <a:spLocks noChangeArrowheads="1"/>
              </p:cNvSpPr>
              <p:nvPr/>
            </p:nvSpPr>
            <p:spPr bwMode="auto">
              <a:xfrm>
                <a:off x="2471" y="2304"/>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6" name="Group 1203"/>
            <p:cNvGrpSpPr>
              <a:grpSpLocks/>
            </p:cNvGrpSpPr>
            <p:nvPr/>
          </p:nvGrpSpPr>
          <p:grpSpPr bwMode="auto">
            <a:xfrm>
              <a:off x="3636" y="3177"/>
              <a:ext cx="415" cy="404"/>
              <a:chOff x="2810" y="2304"/>
              <a:chExt cx="339" cy="384"/>
            </a:xfrm>
          </p:grpSpPr>
          <p:sp>
            <p:nvSpPr>
              <p:cNvPr id="106" name="Rectangle 1082"/>
              <p:cNvSpPr>
                <a:spLocks noChangeArrowheads="1"/>
              </p:cNvSpPr>
              <p:nvPr/>
            </p:nvSpPr>
            <p:spPr bwMode="auto">
              <a:xfrm>
                <a:off x="2853" y="2304"/>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6</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07" name="Rectangle 1202"/>
              <p:cNvSpPr>
                <a:spLocks noChangeArrowheads="1"/>
              </p:cNvSpPr>
              <p:nvPr/>
            </p:nvSpPr>
            <p:spPr bwMode="auto">
              <a:xfrm>
                <a:off x="2810" y="2304"/>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7" name="Group 1205"/>
            <p:cNvGrpSpPr>
              <a:grpSpLocks/>
            </p:cNvGrpSpPr>
            <p:nvPr/>
          </p:nvGrpSpPr>
          <p:grpSpPr bwMode="auto">
            <a:xfrm>
              <a:off x="194" y="3581"/>
              <a:ext cx="540" cy="405"/>
              <a:chOff x="0" y="2688"/>
              <a:chExt cx="441" cy="384"/>
            </a:xfrm>
          </p:grpSpPr>
          <p:sp>
            <p:nvSpPr>
              <p:cNvPr id="104" name="Rectangle 1083"/>
              <p:cNvSpPr>
                <a:spLocks noChangeArrowheads="1"/>
              </p:cNvSpPr>
              <p:nvPr/>
            </p:nvSpPr>
            <p:spPr bwMode="auto">
              <a:xfrm>
                <a:off x="43" y="2688"/>
                <a:ext cx="35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b="0">
                    <a:latin typeface="微软雅黑" panose="020B0503020204020204" pitchFamily="34" charset="-122"/>
                    <a:ea typeface="微软雅黑" panose="020B0503020204020204" pitchFamily="34" charset="-122"/>
                  </a:rPr>
                  <a:t>P</a:t>
                </a:r>
                <a:r>
                  <a:rPr lang="en-US" altLang="zh-CN" b="0" baseline="-30000">
                    <a:latin typeface="微软雅黑" panose="020B0503020204020204" pitchFamily="34" charset="-122"/>
                    <a:ea typeface="微软雅黑" panose="020B0503020204020204" pitchFamily="34" charset="-122"/>
                  </a:rPr>
                  <a:t>5</a:t>
                </a:r>
                <a:endParaRPr lang="en-US" altLang="zh-CN" b="0">
                  <a:latin typeface="微软雅黑" panose="020B0503020204020204" pitchFamily="34" charset="-122"/>
                  <a:ea typeface="微软雅黑" panose="020B0503020204020204" pitchFamily="34" charset="-122"/>
                </a:endParaRPr>
              </a:p>
              <a:p>
                <a:pPr algn="ctr" eaLnBrk="0" hangingPunct="0"/>
                <a:endParaRPr lang="en-US" altLang="zh-CN" b="0">
                  <a:latin typeface="微软雅黑" panose="020B0503020204020204" pitchFamily="34" charset="-122"/>
                  <a:ea typeface="微软雅黑" panose="020B0503020204020204" pitchFamily="34" charset="-122"/>
                </a:endParaRPr>
              </a:p>
            </p:txBody>
          </p:sp>
          <p:sp>
            <p:nvSpPr>
              <p:cNvPr id="105" name="Rectangle 1204"/>
              <p:cNvSpPr>
                <a:spLocks noChangeArrowheads="1"/>
              </p:cNvSpPr>
              <p:nvPr/>
            </p:nvSpPr>
            <p:spPr bwMode="auto">
              <a:xfrm>
                <a:off x="0" y="2688"/>
                <a:ext cx="44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8" name="Group 1207"/>
            <p:cNvGrpSpPr>
              <a:grpSpLocks/>
            </p:cNvGrpSpPr>
            <p:nvPr/>
          </p:nvGrpSpPr>
          <p:grpSpPr bwMode="auto">
            <a:xfrm>
              <a:off x="734" y="3581"/>
              <a:ext cx="414" cy="405"/>
              <a:chOff x="441" y="2688"/>
              <a:chExt cx="338" cy="384"/>
            </a:xfrm>
          </p:grpSpPr>
          <p:sp>
            <p:nvSpPr>
              <p:cNvPr id="102" name="Rectangle 1084"/>
              <p:cNvSpPr>
                <a:spLocks noChangeArrowheads="1"/>
              </p:cNvSpPr>
              <p:nvPr/>
            </p:nvSpPr>
            <p:spPr bwMode="auto">
              <a:xfrm>
                <a:off x="484" y="268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03" name="Rectangle 1206"/>
              <p:cNvSpPr>
                <a:spLocks noChangeArrowheads="1"/>
              </p:cNvSpPr>
              <p:nvPr/>
            </p:nvSpPr>
            <p:spPr bwMode="auto">
              <a:xfrm>
                <a:off x="441" y="268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79" name="Group 1209"/>
            <p:cNvGrpSpPr>
              <a:grpSpLocks/>
            </p:cNvGrpSpPr>
            <p:nvPr/>
          </p:nvGrpSpPr>
          <p:grpSpPr bwMode="auto">
            <a:xfrm>
              <a:off x="1148" y="3581"/>
              <a:ext cx="414" cy="405"/>
              <a:chOff x="779" y="2688"/>
              <a:chExt cx="338" cy="384"/>
            </a:xfrm>
          </p:grpSpPr>
          <p:sp>
            <p:nvSpPr>
              <p:cNvPr id="100" name="Rectangle 1085"/>
              <p:cNvSpPr>
                <a:spLocks noChangeArrowheads="1"/>
              </p:cNvSpPr>
              <p:nvPr/>
            </p:nvSpPr>
            <p:spPr bwMode="auto">
              <a:xfrm>
                <a:off x="822" y="268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3</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101" name="Rectangle 1208"/>
              <p:cNvSpPr>
                <a:spLocks noChangeArrowheads="1"/>
              </p:cNvSpPr>
              <p:nvPr/>
            </p:nvSpPr>
            <p:spPr bwMode="auto">
              <a:xfrm>
                <a:off x="779" y="268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0" name="Group 1211"/>
            <p:cNvGrpSpPr>
              <a:grpSpLocks/>
            </p:cNvGrpSpPr>
            <p:nvPr/>
          </p:nvGrpSpPr>
          <p:grpSpPr bwMode="auto">
            <a:xfrm>
              <a:off x="1562" y="3581"/>
              <a:ext cx="414" cy="405"/>
              <a:chOff x="1117" y="2688"/>
              <a:chExt cx="338" cy="384"/>
            </a:xfrm>
          </p:grpSpPr>
          <p:sp>
            <p:nvSpPr>
              <p:cNvPr id="98" name="Rectangle 1086"/>
              <p:cNvSpPr>
                <a:spLocks noChangeArrowheads="1"/>
              </p:cNvSpPr>
              <p:nvPr/>
            </p:nvSpPr>
            <p:spPr bwMode="auto">
              <a:xfrm>
                <a:off x="1160" y="268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3</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99" name="Rectangle 1210"/>
              <p:cNvSpPr>
                <a:spLocks noChangeArrowheads="1"/>
              </p:cNvSpPr>
              <p:nvPr/>
            </p:nvSpPr>
            <p:spPr bwMode="auto">
              <a:xfrm>
                <a:off x="1117" y="268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1" name="Group 1213"/>
            <p:cNvGrpSpPr>
              <a:grpSpLocks/>
            </p:cNvGrpSpPr>
            <p:nvPr/>
          </p:nvGrpSpPr>
          <p:grpSpPr bwMode="auto">
            <a:xfrm>
              <a:off x="1976" y="3581"/>
              <a:ext cx="414" cy="405"/>
              <a:chOff x="1455" y="2688"/>
              <a:chExt cx="338" cy="384"/>
            </a:xfrm>
          </p:grpSpPr>
          <p:sp>
            <p:nvSpPr>
              <p:cNvPr id="96" name="Rectangle 1087"/>
              <p:cNvSpPr>
                <a:spLocks noChangeArrowheads="1"/>
              </p:cNvSpPr>
              <p:nvPr/>
            </p:nvSpPr>
            <p:spPr bwMode="auto">
              <a:xfrm>
                <a:off x="1498" y="2688"/>
                <a:ext cx="25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97" name="Rectangle 1212"/>
              <p:cNvSpPr>
                <a:spLocks noChangeArrowheads="1"/>
              </p:cNvSpPr>
              <p:nvPr/>
            </p:nvSpPr>
            <p:spPr bwMode="auto">
              <a:xfrm>
                <a:off x="1455" y="2688"/>
                <a:ext cx="338"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2" name="Group 1215"/>
            <p:cNvGrpSpPr>
              <a:grpSpLocks/>
            </p:cNvGrpSpPr>
            <p:nvPr/>
          </p:nvGrpSpPr>
          <p:grpSpPr bwMode="auto">
            <a:xfrm>
              <a:off x="2390" y="3581"/>
              <a:ext cx="416" cy="405"/>
              <a:chOff x="1793" y="2688"/>
              <a:chExt cx="339" cy="384"/>
            </a:xfrm>
          </p:grpSpPr>
          <p:sp>
            <p:nvSpPr>
              <p:cNvPr id="94" name="Rectangle 1088"/>
              <p:cNvSpPr>
                <a:spLocks noChangeArrowheads="1"/>
              </p:cNvSpPr>
              <p:nvPr/>
            </p:nvSpPr>
            <p:spPr bwMode="auto">
              <a:xfrm>
                <a:off x="1836" y="268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0</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95" name="Rectangle 1214"/>
              <p:cNvSpPr>
                <a:spLocks noChangeArrowheads="1"/>
              </p:cNvSpPr>
              <p:nvPr/>
            </p:nvSpPr>
            <p:spPr bwMode="auto">
              <a:xfrm>
                <a:off x="1793" y="268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3" name="Group 1217"/>
            <p:cNvGrpSpPr>
              <a:grpSpLocks/>
            </p:cNvGrpSpPr>
            <p:nvPr/>
          </p:nvGrpSpPr>
          <p:grpSpPr bwMode="auto">
            <a:xfrm>
              <a:off x="2806" y="3581"/>
              <a:ext cx="415" cy="405"/>
              <a:chOff x="2132" y="2688"/>
              <a:chExt cx="339" cy="384"/>
            </a:xfrm>
          </p:grpSpPr>
          <p:sp>
            <p:nvSpPr>
              <p:cNvPr id="92" name="Rectangle 1089"/>
              <p:cNvSpPr>
                <a:spLocks noChangeArrowheads="1"/>
              </p:cNvSpPr>
              <p:nvPr/>
            </p:nvSpPr>
            <p:spPr bwMode="auto">
              <a:xfrm>
                <a:off x="2175" y="268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6</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93" name="Rectangle 1216"/>
              <p:cNvSpPr>
                <a:spLocks noChangeArrowheads="1"/>
              </p:cNvSpPr>
              <p:nvPr/>
            </p:nvSpPr>
            <p:spPr bwMode="auto">
              <a:xfrm>
                <a:off x="2132" y="268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4" name="Group 1219"/>
            <p:cNvGrpSpPr>
              <a:grpSpLocks/>
            </p:cNvGrpSpPr>
            <p:nvPr/>
          </p:nvGrpSpPr>
          <p:grpSpPr bwMode="auto">
            <a:xfrm>
              <a:off x="3221" y="3581"/>
              <a:ext cx="415" cy="405"/>
              <a:chOff x="2471" y="2688"/>
              <a:chExt cx="339" cy="384"/>
            </a:xfrm>
          </p:grpSpPr>
          <p:sp>
            <p:nvSpPr>
              <p:cNvPr id="90" name="Rectangle 1090"/>
              <p:cNvSpPr>
                <a:spLocks noChangeArrowheads="1"/>
              </p:cNvSpPr>
              <p:nvPr/>
            </p:nvSpPr>
            <p:spPr bwMode="auto">
              <a:xfrm>
                <a:off x="2514" y="268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5</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91" name="Rectangle 1218"/>
              <p:cNvSpPr>
                <a:spLocks noChangeArrowheads="1"/>
              </p:cNvSpPr>
              <p:nvPr/>
            </p:nvSpPr>
            <p:spPr bwMode="auto">
              <a:xfrm>
                <a:off x="2471" y="268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85" name="Group 1221"/>
            <p:cNvGrpSpPr>
              <a:grpSpLocks/>
            </p:cNvGrpSpPr>
            <p:nvPr/>
          </p:nvGrpSpPr>
          <p:grpSpPr bwMode="auto">
            <a:xfrm>
              <a:off x="3636" y="3581"/>
              <a:ext cx="415" cy="405"/>
              <a:chOff x="2810" y="2688"/>
              <a:chExt cx="339" cy="384"/>
            </a:xfrm>
          </p:grpSpPr>
          <p:sp>
            <p:nvSpPr>
              <p:cNvPr id="88" name="Rectangle 1091"/>
              <p:cNvSpPr>
                <a:spLocks noChangeArrowheads="1"/>
              </p:cNvSpPr>
              <p:nvPr/>
            </p:nvSpPr>
            <p:spPr bwMode="auto">
              <a:xfrm>
                <a:off x="2853" y="2688"/>
                <a:ext cx="253"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b="0">
                    <a:latin typeface="微软雅黑" panose="020B0503020204020204" pitchFamily="34" charset="-122"/>
                    <a:ea typeface="微软雅黑" panose="020B0503020204020204" pitchFamily="34" charset="-122"/>
                  </a:rPr>
                  <a:t>2</a:t>
                </a:r>
              </a:p>
              <a:p>
                <a:pPr algn="ctr" eaLnBrk="0" hangingPunct="0"/>
                <a:endParaRPr lang="zh-CN" altLang="en-US" b="0">
                  <a:latin typeface="微软雅黑" panose="020B0503020204020204" pitchFamily="34" charset="-122"/>
                  <a:ea typeface="微软雅黑" panose="020B0503020204020204" pitchFamily="34" charset="-122"/>
                </a:endParaRPr>
              </a:p>
            </p:txBody>
          </p:sp>
          <p:sp>
            <p:nvSpPr>
              <p:cNvPr id="89" name="Rectangle 1220"/>
              <p:cNvSpPr>
                <a:spLocks noChangeArrowheads="1"/>
              </p:cNvSpPr>
              <p:nvPr/>
            </p:nvSpPr>
            <p:spPr bwMode="auto">
              <a:xfrm>
                <a:off x="2810" y="2688"/>
                <a:ext cx="339"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sp>
          <p:nvSpPr>
            <p:cNvPr id="86" name="Rectangle 1223"/>
            <p:cNvSpPr>
              <a:spLocks noChangeArrowheads="1"/>
            </p:cNvSpPr>
            <p:nvPr/>
          </p:nvSpPr>
          <p:spPr bwMode="auto">
            <a:xfrm>
              <a:off x="192" y="1104"/>
              <a:ext cx="5472" cy="28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sp>
          <p:nvSpPr>
            <p:cNvPr id="87" name="Rectangle 1225"/>
            <p:cNvSpPr>
              <a:spLocks noChangeArrowheads="1"/>
            </p:cNvSpPr>
            <p:nvPr/>
          </p:nvSpPr>
          <p:spPr bwMode="auto">
            <a:xfrm>
              <a:off x="1" y="3505"/>
              <a:ext cx="5760" cy="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zh-CN" altLang="en-US">
                  <a:latin typeface="微软雅黑" panose="020B0503020204020204" pitchFamily="34" charset="-122"/>
                  <a:ea typeface="微软雅黑" panose="020B0503020204020204" pitchFamily="34" charset="-122"/>
                </a:rPr>
                <a:t> </a:t>
              </a:r>
              <a:endParaRPr lang="zh-CN" altLang="en-US" b="0">
                <a:latin typeface="微软雅黑" panose="020B0503020204020204" pitchFamily="34" charset="-122"/>
                <a:ea typeface="微软雅黑" panose="020B0503020204020204" pitchFamily="34" charset="-122"/>
              </a:endParaRPr>
            </a:p>
            <a:p>
              <a:pPr eaLnBrk="0" hangingPunct="0"/>
              <a:endParaRPr lang="zh-CN" altLang="en-US" b="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560173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17</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l"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6</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346364" y="1041230"/>
            <a:ext cx="11513127" cy="2616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spcBef>
                <a:spcPts val="600"/>
              </a:spcBef>
              <a:buFont typeface="Wingdings" panose="05000000000000000000" pitchFamily="2" charset="2"/>
              <a:buChar char="l"/>
            </a:pPr>
            <a:r>
              <a:rPr lang="zh-CN" altLang="en-US" sz="2400" dirty="0" smtClean="0">
                <a:latin typeface="微软雅黑" panose="020B0503020204020204" pitchFamily="34" charset="-122"/>
                <a:ea typeface="微软雅黑" panose="020B0503020204020204" pitchFamily="34" charset="-122"/>
              </a:rPr>
              <a:t>答案</a:t>
            </a:r>
            <a:r>
              <a:rPr lang="en-US" altLang="zh-CN" sz="2400" dirty="0" smtClean="0">
                <a:latin typeface="微软雅黑" panose="020B0503020204020204" pitchFamily="34" charset="-122"/>
                <a:ea typeface="微软雅黑" panose="020B0503020204020204" pitchFamily="34" charset="-122"/>
              </a:rPr>
              <a:t> </a:t>
            </a:r>
          </a:p>
          <a:p>
            <a:pPr marL="342900" lvl="1" indent="-342900">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·1</a:t>
            </a:r>
            <a:endParaRPr lang="en-US" altLang="zh-CN" sz="2400" dirty="0">
              <a:latin typeface="微软雅黑" panose="020B0503020204020204" pitchFamily="34" charset="-122"/>
              <a:ea typeface="微软雅黑" panose="020B0503020204020204" pitchFamily="34" charset="-122"/>
            </a:endParaRPr>
          </a:p>
          <a:p>
            <a:pPr marL="800100" lvl="1" indent="-342900" algn="just"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the </a:t>
            </a:r>
            <a:r>
              <a:rPr lang="en-US" altLang="zh-CN" sz="2400" dirty="0">
                <a:latin typeface="微软雅黑" panose="020B0503020204020204" pitchFamily="34" charset="-122"/>
                <a:ea typeface="微软雅黑" panose="020B0503020204020204" pitchFamily="34" charset="-122"/>
              </a:rPr>
              <a:t>system is in a safe state, because there exists a safe process sequence &lt;P</a:t>
            </a:r>
            <a:r>
              <a:rPr lang="en-US" altLang="zh-CN" sz="2400" baseline="-30000" dirty="0">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 P</a:t>
            </a:r>
            <a:r>
              <a:rPr lang="en-US" altLang="zh-CN" sz="2400" baseline="-30000" dirty="0">
                <a:latin typeface="微软雅黑" panose="020B0503020204020204" pitchFamily="34" charset="-122"/>
                <a:ea typeface="微软雅黑" panose="020B0503020204020204" pitchFamily="34" charset="-122"/>
              </a:rPr>
              <a:t>4</a:t>
            </a:r>
            <a:r>
              <a:rPr lang="en-US" altLang="zh-CN" sz="2400" dirty="0">
                <a:latin typeface="微软雅黑" panose="020B0503020204020204" pitchFamily="34" charset="-122"/>
                <a:ea typeface="微软雅黑" panose="020B0503020204020204" pitchFamily="34" charset="-122"/>
              </a:rPr>
              <a:t>, P</a:t>
            </a:r>
            <a:r>
              <a:rPr lang="en-US" altLang="zh-CN" sz="2400" baseline="-30000" dirty="0">
                <a:latin typeface="微软雅黑" panose="020B0503020204020204" pitchFamily="34" charset="-122"/>
                <a:ea typeface="微软雅黑" panose="020B0503020204020204" pitchFamily="34" charset="-122"/>
              </a:rPr>
              <a:t>5</a:t>
            </a:r>
            <a:r>
              <a:rPr lang="en-US" altLang="zh-CN" sz="2400" dirty="0">
                <a:latin typeface="微软雅黑" panose="020B0503020204020204" pitchFamily="34" charset="-122"/>
                <a:ea typeface="微软雅黑" panose="020B0503020204020204" pitchFamily="34" charset="-122"/>
              </a:rPr>
              <a:t>, P</a:t>
            </a:r>
            <a:r>
              <a:rPr lang="en-US" altLang="zh-CN" sz="2400" baseline="-30000" dirty="0">
                <a:latin typeface="微软雅黑" panose="020B0503020204020204" pitchFamily="34" charset="-122"/>
                <a:ea typeface="微软雅黑" panose="020B0503020204020204" pitchFamily="34" charset="-122"/>
              </a:rPr>
              <a:t>2</a:t>
            </a:r>
            <a:r>
              <a:rPr lang="en-US" altLang="zh-CN" sz="2400" dirty="0">
                <a:latin typeface="微软雅黑" panose="020B0503020204020204" pitchFamily="34" charset="-122"/>
                <a:ea typeface="微软雅黑" panose="020B0503020204020204" pitchFamily="34" charset="-122"/>
              </a:rPr>
              <a:t>, P</a:t>
            </a:r>
            <a:r>
              <a:rPr lang="en-US" altLang="zh-CN" sz="2400" baseline="-30000" dirty="0">
                <a:latin typeface="微软雅黑" panose="020B0503020204020204" pitchFamily="34" charset="-122"/>
                <a:ea typeface="微软雅黑" panose="020B0503020204020204" pitchFamily="34" charset="-122"/>
              </a:rPr>
              <a:t>3</a:t>
            </a:r>
            <a:r>
              <a:rPr lang="en-US" altLang="zh-CN" sz="2400" dirty="0">
                <a:latin typeface="微软雅黑" panose="020B0503020204020204" pitchFamily="34" charset="-122"/>
                <a:ea typeface="微软雅黑" panose="020B0503020204020204" pitchFamily="34" charset="-122"/>
              </a:rPr>
              <a:t>&gt; </a:t>
            </a:r>
            <a:endParaRPr lang="en-US" altLang="zh-CN" sz="2400" dirty="0" smtClean="0">
              <a:latin typeface="微软雅黑" panose="020B0503020204020204" pitchFamily="34" charset="-122"/>
              <a:ea typeface="微软雅黑" panose="020B0503020204020204" pitchFamily="34" charset="-122"/>
            </a:endParaRPr>
          </a:p>
          <a:p>
            <a:pPr marL="800100" lvl="1" indent="-342900" algn="just"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the </a:t>
            </a:r>
            <a:r>
              <a:rPr lang="en-US" altLang="zh-CN" sz="2400" i="1" dirty="0">
                <a:latin typeface="微软雅黑" panose="020B0503020204020204" pitchFamily="34" charset="-122"/>
                <a:ea typeface="微软雅黑" panose="020B0503020204020204" pitchFamily="34" charset="-122"/>
              </a:rPr>
              <a:t>Need</a:t>
            </a:r>
            <a:r>
              <a:rPr lang="en-US" altLang="zh-CN" sz="2400" dirty="0">
                <a:latin typeface="微软雅黑" panose="020B0503020204020204" pitchFamily="34" charset="-122"/>
                <a:ea typeface="微软雅黑" panose="020B0503020204020204" pitchFamily="34" charset="-122"/>
              </a:rPr>
              <a:t> Matrix (</a:t>
            </a:r>
            <a:r>
              <a:rPr lang="en-US" altLang="zh-CN" sz="2400" u="sng" dirty="0">
                <a:latin typeface="微软雅黑" panose="020B0503020204020204" pitchFamily="34" charset="-122"/>
                <a:ea typeface="微软雅黑" panose="020B0503020204020204" pitchFamily="34" charset="-122"/>
              </a:rPr>
              <a:t>=MAX– Allocation</a:t>
            </a:r>
            <a:r>
              <a:rPr lang="en-US" altLang="zh-CN" sz="2400" i="1" u="sng"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is</a:t>
            </a:r>
            <a:endParaRPr lang="en-US" altLang="zh-CN" sz="2400" dirty="0">
              <a:latin typeface="微软雅黑" panose="020B0503020204020204" pitchFamily="34" charset="-122"/>
              <a:ea typeface="微软雅黑" panose="020B0503020204020204" pitchFamily="34" charset="-122"/>
            </a:endParaRPr>
          </a:p>
          <a:p>
            <a:pPr marL="800100" lvl="1" indent="-342900" algn="just"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endParaRPr lang="zh-CN" altLang="en-US" sz="2400" dirty="0">
              <a:latin typeface="微软雅黑" panose="020B0503020204020204" pitchFamily="34" charset="-122"/>
              <a:ea typeface="微软雅黑" panose="020B0503020204020204" pitchFamily="34" charset="-122"/>
            </a:endParaRPr>
          </a:p>
        </p:txBody>
      </p:sp>
      <p:grpSp>
        <p:nvGrpSpPr>
          <p:cNvPr id="218" name="Group 98"/>
          <p:cNvGrpSpPr>
            <a:grpSpLocks/>
          </p:cNvGrpSpPr>
          <p:nvPr/>
        </p:nvGrpSpPr>
        <p:grpSpPr bwMode="auto">
          <a:xfrm>
            <a:off x="2603808" y="3093538"/>
            <a:ext cx="5486400" cy="2959100"/>
            <a:chOff x="-2" y="401"/>
            <a:chExt cx="819" cy="3112"/>
          </a:xfrm>
        </p:grpSpPr>
        <p:grpSp>
          <p:nvGrpSpPr>
            <p:cNvPr id="219" name="Group 96"/>
            <p:cNvGrpSpPr>
              <a:grpSpLocks/>
            </p:cNvGrpSpPr>
            <p:nvPr/>
          </p:nvGrpSpPr>
          <p:grpSpPr bwMode="auto">
            <a:xfrm>
              <a:off x="0" y="403"/>
              <a:ext cx="815" cy="3108"/>
              <a:chOff x="0" y="403"/>
              <a:chExt cx="815" cy="3108"/>
            </a:xfrm>
          </p:grpSpPr>
          <p:grpSp>
            <p:nvGrpSpPr>
              <p:cNvPr id="221" name="Group 37"/>
              <p:cNvGrpSpPr>
                <a:grpSpLocks/>
              </p:cNvGrpSpPr>
              <p:nvPr/>
            </p:nvGrpSpPr>
            <p:grpSpPr bwMode="auto">
              <a:xfrm>
                <a:off x="0" y="403"/>
                <a:ext cx="163" cy="518"/>
                <a:chOff x="0" y="403"/>
                <a:chExt cx="163" cy="518"/>
              </a:xfrm>
            </p:grpSpPr>
            <p:sp>
              <p:nvSpPr>
                <p:cNvPr id="309" name="Rectangle 6"/>
                <p:cNvSpPr>
                  <a:spLocks noChangeArrowheads="1"/>
                </p:cNvSpPr>
                <p:nvPr/>
              </p:nvSpPr>
              <p:spPr bwMode="auto">
                <a:xfrm>
                  <a:off x="43" y="40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 </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310" name="Rectangle 36"/>
                <p:cNvSpPr>
                  <a:spLocks noChangeArrowheads="1"/>
                </p:cNvSpPr>
                <p:nvPr/>
              </p:nvSpPr>
              <p:spPr bwMode="auto">
                <a:xfrm>
                  <a:off x="0" y="40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2" name="Group 39"/>
              <p:cNvGrpSpPr>
                <a:grpSpLocks/>
              </p:cNvGrpSpPr>
              <p:nvPr/>
            </p:nvGrpSpPr>
            <p:grpSpPr bwMode="auto">
              <a:xfrm>
                <a:off x="163" y="403"/>
                <a:ext cx="163" cy="518"/>
                <a:chOff x="163" y="403"/>
                <a:chExt cx="163" cy="518"/>
              </a:xfrm>
            </p:grpSpPr>
            <p:sp>
              <p:nvSpPr>
                <p:cNvPr id="307" name="Rectangle 7"/>
                <p:cNvSpPr>
                  <a:spLocks noChangeArrowheads="1"/>
                </p:cNvSpPr>
                <p:nvPr/>
              </p:nvSpPr>
              <p:spPr bwMode="auto">
                <a:xfrm>
                  <a:off x="206" y="40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R</a:t>
                  </a:r>
                  <a:r>
                    <a:rPr lang="en-US" altLang="zh-CN" sz="2000" b="0" baseline="-30000">
                      <a:solidFill>
                        <a:srgbClr val="0000FF"/>
                      </a:solidFill>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p:txBody>
            </p:sp>
            <p:sp>
              <p:nvSpPr>
                <p:cNvPr id="308" name="Rectangle 38"/>
                <p:cNvSpPr>
                  <a:spLocks noChangeArrowheads="1"/>
                </p:cNvSpPr>
                <p:nvPr/>
              </p:nvSpPr>
              <p:spPr bwMode="auto">
                <a:xfrm>
                  <a:off x="163" y="40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3" name="Group 41"/>
              <p:cNvGrpSpPr>
                <a:grpSpLocks/>
              </p:cNvGrpSpPr>
              <p:nvPr/>
            </p:nvGrpSpPr>
            <p:grpSpPr bwMode="auto">
              <a:xfrm>
                <a:off x="326" y="403"/>
                <a:ext cx="163" cy="518"/>
                <a:chOff x="326" y="403"/>
                <a:chExt cx="163" cy="518"/>
              </a:xfrm>
            </p:grpSpPr>
            <p:sp>
              <p:nvSpPr>
                <p:cNvPr id="305" name="Rectangle 8"/>
                <p:cNvSpPr>
                  <a:spLocks noChangeArrowheads="1"/>
                </p:cNvSpPr>
                <p:nvPr/>
              </p:nvSpPr>
              <p:spPr bwMode="auto">
                <a:xfrm>
                  <a:off x="369" y="40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R</a:t>
                  </a:r>
                  <a:r>
                    <a:rPr lang="en-US" altLang="zh-CN" sz="2000" b="0" baseline="-30000">
                      <a:solidFill>
                        <a:srgbClr val="0000FF"/>
                      </a:solidFill>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306" name="Rectangle 40"/>
                <p:cNvSpPr>
                  <a:spLocks noChangeArrowheads="1"/>
                </p:cNvSpPr>
                <p:nvPr/>
              </p:nvSpPr>
              <p:spPr bwMode="auto">
                <a:xfrm>
                  <a:off x="326" y="40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4" name="Group 43"/>
              <p:cNvGrpSpPr>
                <a:grpSpLocks/>
              </p:cNvGrpSpPr>
              <p:nvPr/>
            </p:nvGrpSpPr>
            <p:grpSpPr bwMode="auto">
              <a:xfrm>
                <a:off x="489" y="403"/>
                <a:ext cx="163" cy="518"/>
                <a:chOff x="489" y="403"/>
                <a:chExt cx="163" cy="518"/>
              </a:xfrm>
            </p:grpSpPr>
            <p:sp>
              <p:nvSpPr>
                <p:cNvPr id="303" name="Rectangle 9"/>
                <p:cNvSpPr>
                  <a:spLocks noChangeArrowheads="1"/>
                </p:cNvSpPr>
                <p:nvPr/>
              </p:nvSpPr>
              <p:spPr bwMode="auto">
                <a:xfrm>
                  <a:off x="532" y="40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R</a:t>
                  </a:r>
                  <a:r>
                    <a:rPr lang="en-US" altLang="zh-CN" sz="2000" b="0" baseline="-30000">
                      <a:solidFill>
                        <a:srgbClr val="0000FF"/>
                      </a:solidFill>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304" name="Rectangle 42"/>
                <p:cNvSpPr>
                  <a:spLocks noChangeArrowheads="1"/>
                </p:cNvSpPr>
                <p:nvPr/>
              </p:nvSpPr>
              <p:spPr bwMode="auto">
                <a:xfrm>
                  <a:off x="489" y="40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5" name="Group 45"/>
              <p:cNvGrpSpPr>
                <a:grpSpLocks/>
              </p:cNvGrpSpPr>
              <p:nvPr/>
            </p:nvGrpSpPr>
            <p:grpSpPr bwMode="auto">
              <a:xfrm>
                <a:off x="652" y="403"/>
                <a:ext cx="163" cy="518"/>
                <a:chOff x="652" y="403"/>
                <a:chExt cx="163" cy="518"/>
              </a:xfrm>
            </p:grpSpPr>
            <p:sp>
              <p:nvSpPr>
                <p:cNvPr id="301" name="Rectangle 10"/>
                <p:cNvSpPr>
                  <a:spLocks noChangeArrowheads="1"/>
                </p:cNvSpPr>
                <p:nvPr/>
              </p:nvSpPr>
              <p:spPr bwMode="auto">
                <a:xfrm>
                  <a:off x="695" y="40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R</a:t>
                  </a:r>
                  <a:r>
                    <a:rPr lang="en-US" altLang="zh-CN" sz="2000" b="0" baseline="-30000">
                      <a:solidFill>
                        <a:srgbClr val="0000FF"/>
                      </a:solidFill>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302" name="Rectangle 44"/>
                <p:cNvSpPr>
                  <a:spLocks noChangeArrowheads="1"/>
                </p:cNvSpPr>
                <p:nvPr/>
              </p:nvSpPr>
              <p:spPr bwMode="auto">
                <a:xfrm>
                  <a:off x="652" y="40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6" name="Group 47"/>
              <p:cNvGrpSpPr>
                <a:grpSpLocks/>
              </p:cNvGrpSpPr>
              <p:nvPr/>
            </p:nvGrpSpPr>
            <p:grpSpPr bwMode="auto">
              <a:xfrm>
                <a:off x="0" y="921"/>
                <a:ext cx="163" cy="518"/>
                <a:chOff x="0" y="921"/>
                <a:chExt cx="163" cy="518"/>
              </a:xfrm>
            </p:grpSpPr>
            <p:sp>
              <p:nvSpPr>
                <p:cNvPr id="299" name="Rectangle 11"/>
                <p:cNvSpPr>
                  <a:spLocks noChangeArrowheads="1"/>
                </p:cNvSpPr>
                <p:nvPr/>
              </p:nvSpPr>
              <p:spPr bwMode="auto">
                <a:xfrm>
                  <a:off x="43" y="921"/>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P</a:t>
                  </a:r>
                  <a:r>
                    <a:rPr lang="en-US" altLang="zh-CN" sz="2000" b="0" baseline="-30000">
                      <a:solidFill>
                        <a:srgbClr val="0000FF"/>
                      </a:solidFill>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300" name="Rectangle 46"/>
                <p:cNvSpPr>
                  <a:spLocks noChangeArrowheads="1"/>
                </p:cNvSpPr>
                <p:nvPr/>
              </p:nvSpPr>
              <p:spPr bwMode="auto">
                <a:xfrm>
                  <a:off x="0" y="921"/>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7" name="Group 49"/>
              <p:cNvGrpSpPr>
                <a:grpSpLocks/>
              </p:cNvGrpSpPr>
              <p:nvPr/>
            </p:nvGrpSpPr>
            <p:grpSpPr bwMode="auto">
              <a:xfrm>
                <a:off x="163" y="921"/>
                <a:ext cx="163" cy="518"/>
                <a:chOff x="163" y="921"/>
                <a:chExt cx="163" cy="518"/>
              </a:xfrm>
            </p:grpSpPr>
            <p:sp>
              <p:nvSpPr>
                <p:cNvPr id="297" name="Rectangle 12"/>
                <p:cNvSpPr>
                  <a:spLocks noChangeArrowheads="1"/>
                </p:cNvSpPr>
                <p:nvPr/>
              </p:nvSpPr>
              <p:spPr bwMode="auto">
                <a:xfrm>
                  <a:off x="206" y="921"/>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98" name="Rectangle 48"/>
                <p:cNvSpPr>
                  <a:spLocks noChangeArrowheads="1"/>
                </p:cNvSpPr>
                <p:nvPr/>
              </p:nvSpPr>
              <p:spPr bwMode="auto">
                <a:xfrm>
                  <a:off x="163" y="921"/>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8" name="Group 51"/>
              <p:cNvGrpSpPr>
                <a:grpSpLocks/>
              </p:cNvGrpSpPr>
              <p:nvPr/>
            </p:nvGrpSpPr>
            <p:grpSpPr bwMode="auto">
              <a:xfrm>
                <a:off x="326" y="921"/>
                <a:ext cx="163" cy="518"/>
                <a:chOff x="326" y="921"/>
                <a:chExt cx="163" cy="518"/>
              </a:xfrm>
            </p:grpSpPr>
            <p:sp>
              <p:nvSpPr>
                <p:cNvPr id="295" name="Rectangle 13"/>
                <p:cNvSpPr>
                  <a:spLocks noChangeArrowheads="1"/>
                </p:cNvSpPr>
                <p:nvPr/>
              </p:nvSpPr>
              <p:spPr bwMode="auto">
                <a:xfrm>
                  <a:off x="369" y="921"/>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96" name="Rectangle 50"/>
                <p:cNvSpPr>
                  <a:spLocks noChangeArrowheads="1"/>
                </p:cNvSpPr>
                <p:nvPr/>
              </p:nvSpPr>
              <p:spPr bwMode="auto">
                <a:xfrm>
                  <a:off x="326" y="921"/>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29" name="Group 53"/>
              <p:cNvGrpSpPr>
                <a:grpSpLocks/>
              </p:cNvGrpSpPr>
              <p:nvPr/>
            </p:nvGrpSpPr>
            <p:grpSpPr bwMode="auto">
              <a:xfrm>
                <a:off x="489" y="921"/>
                <a:ext cx="163" cy="518"/>
                <a:chOff x="489" y="921"/>
                <a:chExt cx="163" cy="518"/>
              </a:xfrm>
            </p:grpSpPr>
            <p:sp>
              <p:nvSpPr>
                <p:cNvPr id="293" name="Rectangle 14"/>
                <p:cNvSpPr>
                  <a:spLocks noChangeArrowheads="1"/>
                </p:cNvSpPr>
                <p:nvPr/>
              </p:nvSpPr>
              <p:spPr bwMode="auto">
                <a:xfrm>
                  <a:off x="532" y="921"/>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94" name="Rectangle 52"/>
                <p:cNvSpPr>
                  <a:spLocks noChangeArrowheads="1"/>
                </p:cNvSpPr>
                <p:nvPr/>
              </p:nvSpPr>
              <p:spPr bwMode="auto">
                <a:xfrm>
                  <a:off x="489" y="921"/>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0" name="Group 55"/>
              <p:cNvGrpSpPr>
                <a:grpSpLocks/>
              </p:cNvGrpSpPr>
              <p:nvPr/>
            </p:nvGrpSpPr>
            <p:grpSpPr bwMode="auto">
              <a:xfrm>
                <a:off x="652" y="921"/>
                <a:ext cx="163" cy="518"/>
                <a:chOff x="652" y="921"/>
                <a:chExt cx="163" cy="518"/>
              </a:xfrm>
            </p:grpSpPr>
            <p:sp>
              <p:nvSpPr>
                <p:cNvPr id="291" name="Rectangle 15"/>
                <p:cNvSpPr>
                  <a:spLocks noChangeArrowheads="1"/>
                </p:cNvSpPr>
                <p:nvPr/>
              </p:nvSpPr>
              <p:spPr bwMode="auto">
                <a:xfrm>
                  <a:off x="695" y="921"/>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92" name="Rectangle 54"/>
                <p:cNvSpPr>
                  <a:spLocks noChangeArrowheads="1"/>
                </p:cNvSpPr>
                <p:nvPr/>
              </p:nvSpPr>
              <p:spPr bwMode="auto">
                <a:xfrm>
                  <a:off x="652" y="921"/>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1" name="Group 57"/>
              <p:cNvGrpSpPr>
                <a:grpSpLocks/>
              </p:cNvGrpSpPr>
              <p:nvPr/>
            </p:nvGrpSpPr>
            <p:grpSpPr bwMode="auto">
              <a:xfrm>
                <a:off x="0" y="1439"/>
                <a:ext cx="163" cy="518"/>
                <a:chOff x="0" y="1439"/>
                <a:chExt cx="163" cy="518"/>
              </a:xfrm>
            </p:grpSpPr>
            <p:sp>
              <p:nvSpPr>
                <p:cNvPr id="289" name="Rectangle 16"/>
                <p:cNvSpPr>
                  <a:spLocks noChangeArrowheads="1"/>
                </p:cNvSpPr>
                <p:nvPr/>
              </p:nvSpPr>
              <p:spPr bwMode="auto">
                <a:xfrm>
                  <a:off x="43" y="1439"/>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P</a:t>
                  </a:r>
                  <a:r>
                    <a:rPr lang="en-US" altLang="zh-CN" sz="2000" b="0" baseline="-30000">
                      <a:solidFill>
                        <a:srgbClr val="0000FF"/>
                      </a:solidFill>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290" name="Rectangle 56"/>
                <p:cNvSpPr>
                  <a:spLocks noChangeArrowheads="1"/>
                </p:cNvSpPr>
                <p:nvPr/>
              </p:nvSpPr>
              <p:spPr bwMode="auto">
                <a:xfrm>
                  <a:off x="0" y="1439"/>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2" name="Group 59"/>
              <p:cNvGrpSpPr>
                <a:grpSpLocks/>
              </p:cNvGrpSpPr>
              <p:nvPr/>
            </p:nvGrpSpPr>
            <p:grpSpPr bwMode="auto">
              <a:xfrm>
                <a:off x="163" y="1439"/>
                <a:ext cx="163" cy="518"/>
                <a:chOff x="163" y="1439"/>
                <a:chExt cx="163" cy="518"/>
              </a:xfrm>
            </p:grpSpPr>
            <p:sp>
              <p:nvSpPr>
                <p:cNvPr id="287" name="Rectangle 17"/>
                <p:cNvSpPr>
                  <a:spLocks noChangeArrowheads="1"/>
                </p:cNvSpPr>
                <p:nvPr/>
              </p:nvSpPr>
              <p:spPr bwMode="auto">
                <a:xfrm>
                  <a:off x="206" y="1439"/>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88" name="Rectangle 58"/>
                <p:cNvSpPr>
                  <a:spLocks noChangeArrowheads="1"/>
                </p:cNvSpPr>
                <p:nvPr/>
              </p:nvSpPr>
              <p:spPr bwMode="auto">
                <a:xfrm>
                  <a:off x="163" y="1439"/>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3" name="Group 61"/>
              <p:cNvGrpSpPr>
                <a:grpSpLocks/>
              </p:cNvGrpSpPr>
              <p:nvPr/>
            </p:nvGrpSpPr>
            <p:grpSpPr bwMode="auto">
              <a:xfrm>
                <a:off x="326" y="1439"/>
                <a:ext cx="163" cy="518"/>
                <a:chOff x="326" y="1439"/>
                <a:chExt cx="163" cy="518"/>
              </a:xfrm>
            </p:grpSpPr>
            <p:sp>
              <p:nvSpPr>
                <p:cNvPr id="285" name="Rectangle 18"/>
                <p:cNvSpPr>
                  <a:spLocks noChangeArrowheads="1"/>
                </p:cNvSpPr>
                <p:nvPr/>
              </p:nvSpPr>
              <p:spPr bwMode="auto">
                <a:xfrm>
                  <a:off x="369" y="1439"/>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7</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86" name="Rectangle 60"/>
                <p:cNvSpPr>
                  <a:spLocks noChangeArrowheads="1"/>
                </p:cNvSpPr>
                <p:nvPr/>
              </p:nvSpPr>
              <p:spPr bwMode="auto">
                <a:xfrm>
                  <a:off x="326" y="1439"/>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4" name="Group 63"/>
              <p:cNvGrpSpPr>
                <a:grpSpLocks/>
              </p:cNvGrpSpPr>
              <p:nvPr/>
            </p:nvGrpSpPr>
            <p:grpSpPr bwMode="auto">
              <a:xfrm>
                <a:off x="489" y="1439"/>
                <a:ext cx="163" cy="518"/>
                <a:chOff x="489" y="1439"/>
                <a:chExt cx="163" cy="518"/>
              </a:xfrm>
            </p:grpSpPr>
            <p:sp>
              <p:nvSpPr>
                <p:cNvPr id="283" name="Rectangle 19"/>
                <p:cNvSpPr>
                  <a:spLocks noChangeArrowheads="1"/>
                </p:cNvSpPr>
                <p:nvPr/>
              </p:nvSpPr>
              <p:spPr bwMode="auto">
                <a:xfrm>
                  <a:off x="532" y="1439"/>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5</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84" name="Rectangle 62"/>
                <p:cNvSpPr>
                  <a:spLocks noChangeArrowheads="1"/>
                </p:cNvSpPr>
                <p:nvPr/>
              </p:nvSpPr>
              <p:spPr bwMode="auto">
                <a:xfrm>
                  <a:off x="489" y="1439"/>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5" name="Group 65"/>
              <p:cNvGrpSpPr>
                <a:grpSpLocks/>
              </p:cNvGrpSpPr>
              <p:nvPr/>
            </p:nvGrpSpPr>
            <p:grpSpPr bwMode="auto">
              <a:xfrm>
                <a:off x="652" y="1439"/>
                <a:ext cx="163" cy="518"/>
                <a:chOff x="652" y="1439"/>
                <a:chExt cx="163" cy="518"/>
              </a:xfrm>
            </p:grpSpPr>
            <p:sp>
              <p:nvSpPr>
                <p:cNvPr id="281" name="Rectangle 20"/>
                <p:cNvSpPr>
                  <a:spLocks noChangeArrowheads="1"/>
                </p:cNvSpPr>
                <p:nvPr/>
              </p:nvSpPr>
              <p:spPr bwMode="auto">
                <a:xfrm>
                  <a:off x="695" y="1439"/>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82" name="Rectangle 64"/>
                <p:cNvSpPr>
                  <a:spLocks noChangeArrowheads="1"/>
                </p:cNvSpPr>
                <p:nvPr/>
              </p:nvSpPr>
              <p:spPr bwMode="auto">
                <a:xfrm>
                  <a:off x="652" y="1439"/>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6" name="Group 67"/>
              <p:cNvGrpSpPr>
                <a:grpSpLocks/>
              </p:cNvGrpSpPr>
              <p:nvPr/>
            </p:nvGrpSpPr>
            <p:grpSpPr bwMode="auto">
              <a:xfrm>
                <a:off x="0" y="1957"/>
                <a:ext cx="163" cy="518"/>
                <a:chOff x="0" y="1957"/>
                <a:chExt cx="163" cy="518"/>
              </a:xfrm>
            </p:grpSpPr>
            <p:sp>
              <p:nvSpPr>
                <p:cNvPr id="279" name="Rectangle 21"/>
                <p:cNvSpPr>
                  <a:spLocks noChangeArrowheads="1"/>
                </p:cNvSpPr>
                <p:nvPr/>
              </p:nvSpPr>
              <p:spPr bwMode="auto">
                <a:xfrm>
                  <a:off x="43" y="1957"/>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P</a:t>
                  </a:r>
                  <a:r>
                    <a:rPr lang="en-US" altLang="zh-CN" sz="2000" b="0" baseline="-30000">
                      <a:solidFill>
                        <a:srgbClr val="0000FF"/>
                      </a:solidFill>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280" name="Rectangle 66"/>
                <p:cNvSpPr>
                  <a:spLocks noChangeArrowheads="1"/>
                </p:cNvSpPr>
                <p:nvPr/>
              </p:nvSpPr>
              <p:spPr bwMode="auto">
                <a:xfrm>
                  <a:off x="0" y="1957"/>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7" name="Group 69"/>
              <p:cNvGrpSpPr>
                <a:grpSpLocks/>
              </p:cNvGrpSpPr>
              <p:nvPr/>
            </p:nvGrpSpPr>
            <p:grpSpPr bwMode="auto">
              <a:xfrm>
                <a:off x="163" y="1957"/>
                <a:ext cx="163" cy="518"/>
                <a:chOff x="163" y="1957"/>
                <a:chExt cx="163" cy="518"/>
              </a:xfrm>
            </p:grpSpPr>
            <p:sp>
              <p:nvSpPr>
                <p:cNvPr id="277" name="Rectangle 22"/>
                <p:cNvSpPr>
                  <a:spLocks noChangeArrowheads="1"/>
                </p:cNvSpPr>
                <p:nvPr/>
              </p:nvSpPr>
              <p:spPr bwMode="auto">
                <a:xfrm>
                  <a:off x="206" y="1957"/>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6</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78" name="Rectangle 68"/>
                <p:cNvSpPr>
                  <a:spLocks noChangeArrowheads="1"/>
                </p:cNvSpPr>
                <p:nvPr/>
              </p:nvSpPr>
              <p:spPr bwMode="auto">
                <a:xfrm>
                  <a:off x="163" y="1957"/>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8" name="Group 71"/>
              <p:cNvGrpSpPr>
                <a:grpSpLocks/>
              </p:cNvGrpSpPr>
              <p:nvPr/>
            </p:nvGrpSpPr>
            <p:grpSpPr bwMode="auto">
              <a:xfrm>
                <a:off x="326" y="1957"/>
                <a:ext cx="163" cy="518"/>
                <a:chOff x="326" y="1957"/>
                <a:chExt cx="163" cy="518"/>
              </a:xfrm>
            </p:grpSpPr>
            <p:sp>
              <p:nvSpPr>
                <p:cNvPr id="275" name="Rectangle 23"/>
                <p:cNvSpPr>
                  <a:spLocks noChangeArrowheads="1"/>
                </p:cNvSpPr>
                <p:nvPr/>
              </p:nvSpPr>
              <p:spPr bwMode="auto">
                <a:xfrm>
                  <a:off x="369" y="1957"/>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6</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76" name="Rectangle 70"/>
                <p:cNvSpPr>
                  <a:spLocks noChangeArrowheads="1"/>
                </p:cNvSpPr>
                <p:nvPr/>
              </p:nvSpPr>
              <p:spPr bwMode="auto">
                <a:xfrm>
                  <a:off x="326" y="1957"/>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39" name="Group 73"/>
              <p:cNvGrpSpPr>
                <a:grpSpLocks/>
              </p:cNvGrpSpPr>
              <p:nvPr/>
            </p:nvGrpSpPr>
            <p:grpSpPr bwMode="auto">
              <a:xfrm>
                <a:off x="489" y="1957"/>
                <a:ext cx="163" cy="518"/>
                <a:chOff x="489" y="1957"/>
                <a:chExt cx="163" cy="518"/>
              </a:xfrm>
            </p:grpSpPr>
            <p:sp>
              <p:nvSpPr>
                <p:cNvPr id="273" name="Rectangle 24"/>
                <p:cNvSpPr>
                  <a:spLocks noChangeArrowheads="1"/>
                </p:cNvSpPr>
                <p:nvPr/>
              </p:nvSpPr>
              <p:spPr bwMode="auto">
                <a:xfrm>
                  <a:off x="532" y="1957"/>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2</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74" name="Rectangle 72"/>
                <p:cNvSpPr>
                  <a:spLocks noChangeArrowheads="1"/>
                </p:cNvSpPr>
                <p:nvPr/>
              </p:nvSpPr>
              <p:spPr bwMode="auto">
                <a:xfrm>
                  <a:off x="489" y="1957"/>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0" name="Group 75"/>
              <p:cNvGrpSpPr>
                <a:grpSpLocks/>
              </p:cNvGrpSpPr>
              <p:nvPr/>
            </p:nvGrpSpPr>
            <p:grpSpPr bwMode="auto">
              <a:xfrm>
                <a:off x="652" y="1957"/>
                <a:ext cx="163" cy="518"/>
                <a:chOff x="652" y="1957"/>
                <a:chExt cx="163" cy="518"/>
              </a:xfrm>
            </p:grpSpPr>
            <p:sp>
              <p:nvSpPr>
                <p:cNvPr id="271" name="Rectangle 25"/>
                <p:cNvSpPr>
                  <a:spLocks noChangeArrowheads="1"/>
                </p:cNvSpPr>
                <p:nvPr/>
              </p:nvSpPr>
              <p:spPr bwMode="auto">
                <a:xfrm>
                  <a:off x="695" y="1957"/>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2</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72" name="Rectangle 74"/>
                <p:cNvSpPr>
                  <a:spLocks noChangeArrowheads="1"/>
                </p:cNvSpPr>
                <p:nvPr/>
              </p:nvSpPr>
              <p:spPr bwMode="auto">
                <a:xfrm>
                  <a:off x="652" y="1957"/>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1" name="Group 77"/>
              <p:cNvGrpSpPr>
                <a:grpSpLocks/>
              </p:cNvGrpSpPr>
              <p:nvPr/>
            </p:nvGrpSpPr>
            <p:grpSpPr bwMode="auto">
              <a:xfrm>
                <a:off x="0" y="2475"/>
                <a:ext cx="163" cy="518"/>
                <a:chOff x="0" y="2475"/>
                <a:chExt cx="163" cy="518"/>
              </a:xfrm>
            </p:grpSpPr>
            <p:sp>
              <p:nvSpPr>
                <p:cNvPr id="269" name="Rectangle 26"/>
                <p:cNvSpPr>
                  <a:spLocks noChangeArrowheads="1"/>
                </p:cNvSpPr>
                <p:nvPr/>
              </p:nvSpPr>
              <p:spPr bwMode="auto">
                <a:xfrm>
                  <a:off x="43" y="2475"/>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P</a:t>
                  </a:r>
                  <a:r>
                    <a:rPr lang="en-US" altLang="zh-CN" sz="2000" b="0" baseline="-30000">
                      <a:solidFill>
                        <a:srgbClr val="0000FF"/>
                      </a:solidFill>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270" name="Rectangle 76"/>
                <p:cNvSpPr>
                  <a:spLocks noChangeArrowheads="1"/>
                </p:cNvSpPr>
                <p:nvPr/>
              </p:nvSpPr>
              <p:spPr bwMode="auto">
                <a:xfrm>
                  <a:off x="0" y="2475"/>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2" name="Group 79"/>
              <p:cNvGrpSpPr>
                <a:grpSpLocks/>
              </p:cNvGrpSpPr>
              <p:nvPr/>
            </p:nvGrpSpPr>
            <p:grpSpPr bwMode="auto">
              <a:xfrm>
                <a:off x="163" y="2475"/>
                <a:ext cx="163" cy="518"/>
                <a:chOff x="163" y="2475"/>
                <a:chExt cx="163" cy="518"/>
              </a:xfrm>
            </p:grpSpPr>
            <p:sp>
              <p:nvSpPr>
                <p:cNvPr id="267" name="Rectangle 27"/>
                <p:cNvSpPr>
                  <a:spLocks noChangeArrowheads="1"/>
                </p:cNvSpPr>
                <p:nvPr/>
              </p:nvSpPr>
              <p:spPr bwMode="auto">
                <a:xfrm>
                  <a:off x="206" y="2475"/>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2</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68" name="Rectangle 78"/>
                <p:cNvSpPr>
                  <a:spLocks noChangeArrowheads="1"/>
                </p:cNvSpPr>
                <p:nvPr/>
              </p:nvSpPr>
              <p:spPr bwMode="auto">
                <a:xfrm>
                  <a:off x="163" y="2475"/>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3" name="Group 81"/>
              <p:cNvGrpSpPr>
                <a:grpSpLocks/>
              </p:cNvGrpSpPr>
              <p:nvPr/>
            </p:nvGrpSpPr>
            <p:grpSpPr bwMode="auto">
              <a:xfrm>
                <a:off x="326" y="2475"/>
                <a:ext cx="163" cy="518"/>
                <a:chOff x="326" y="2475"/>
                <a:chExt cx="163" cy="518"/>
              </a:xfrm>
            </p:grpSpPr>
            <p:sp>
              <p:nvSpPr>
                <p:cNvPr id="265" name="Rectangle 28"/>
                <p:cNvSpPr>
                  <a:spLocks noChangeArrowheads="1"/>
                </p:cNvSpPr>
                <p:nvPr/>
              </p:nvSpPr>
              <p:spPr bwMode="auto">
                <a:xfrm>
                  <a:off x="369" y="2475"/>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66" name="Rectangle 80"/>
                <p:cNvSpPr>
                  <a:spLocks noChangeArrowheads="1"/>
                </p:cNvSpPr>
                <p:nvPr/>
              </p:nvSpPr>
              <p:spPr bwMode="auto">
                <a:xfrm>
                  <a:off x="326" y="2475"/>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4" name="Group 83"/>
              <p:cNvGrpSpPr>
                <a:grpSpLocks/>
              </p:cNvGrpSpPr>
              <p:nvPr/>
            </p:nvGrpSpPr>
            <p:grpSpPr bwMode="auto">
              <a:xfrm>
                <a:off x="489" y="2475"/>
                <a:ext cx="163" cy="518"/>
                <a:chOff x="489" y="2475"/>
                <a:chExt cx="163" cy="518"/>
              </a:xfrm>
            </p:grpSpPr>
            <p:sp>
              <p:nvSpPr>
                <p:cNvPr id="263" name="Rectangle 29"/>
                <p:cNvSpPr>
                  <a:spLocks noChangeArrowheads="1"/>
                </p:cNvSpPr>
                <p:nvPr/>
              </p:nvSpPr>
              <p:spPr bwMode="auto">
                <a:xfrm>
                  <a:off x="532" y="2475"/>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64" name="Rectangle 82"/>
                <p:cNvSpPr>
                  <a:spLocks noChangeArrowheads="1"/>
                </p:cNvSpPr>
                <p:nvPr/>
              </p:nvSpPr>
              <p:spPr bwMode="auto">
                <a:xfrm>
                  <a:off x="489" y="2475"/>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5" name="Group 85"/>
              <p:cNvGrpSpPr>
                <a:grpSpLocks/>
              </p:cNvGrpSpPr>
              <p:nvPr/>
            </p:nvGrpSpPr>
            <p:grpSpPr bwMode="auto">
              <a:xfrm>
                <a:off x="652" y="2475"/>
                <a:ext cx="163" cy="518"/>
                <a:chOff x="652" y="2475"/>
                <a:chExt cx="163" cy="518"/>
              </a:xfrm>
            </p:grpSpPr>
            <p:sp>
              <p:nvSpPr>
                <p:cNvPr id="261" name="Rectangle 30"/>
                <p:cNvSpPr>
                  <a:spLocks noChangeArrowheads="1"/>
                </p:cNvSpPr>
                <p:nvPr/>
              </p:nvSpPr>
              <p:spPr bwMode="auto">
                <a:xfrm>
                  <a:off x="695" y="2475"/>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2</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62" name="Rectangle 84"/>
                <p:cNvSpPr>
                  <a:spLocks noChangeArrowheads="1"/>
                </p:cNvSpPr>
                <p:nvPr/>
              </p:nvSpPr>
              <p:spPr bwMode="auto">
                <a:xfrm>
                  <a:off x="652" y="2475"/>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6" name="Group 87"/>
              <p:cNvGrpSpPr>
                <a:grpSpLocks/>
              </p:cNvGrpSpPr>
              <p:nvPr/>
            </p:nvGrpSpPr>
            <p:grpSpPr bwMode="auto">
              <a:xfrm>
                <a:off x="0" y="2993"/>
                <a:ext cx="163" cy="518"/>
                <a:chOff x="0" y="2993"/>
                <a:chExt cx="163" cy="518"/>
              </a:xfrm>
            </p:grpSpPr>
            <p:sp>
              <p:nvSpPr>
                <p:cNvPr id="259" name="Rectangle 31"/>
                <p:cNvSpPr>
                  <a:spLocks noChangeArrowheads="1"/>
                </p:cNvSpPr>
                <p:nvPr/>
              </p:nvSpPr>
              <p:spPr bwMode="auto">
                <a:xfrm>
                  <a:off x="43" y="299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solidFill>
                        <a:srgbClr val="0000FF"/>
                      </a:solidFill>
                      <a:latin typeface="微软雅黑" panose="020B0503020204020204" pitchFamily="34" charset="-122"/>
                      <a:ea typeface="微软雅黑" panose="020B0503020204020204" pitchFamily="34" charset="-122"/>
                    </a:rPr>
                    <a:t>P</a:t>
                  </a:r>
                  <a:r>
                    <a:rPr lang="en-US" altLang="zh-CN" sz="2000" b="0" baseline="-30000">
                      <a:solidFill>
                        <a:srgbClr val="0000FF"/>
                      </a:solidFill>
                      <a:latin typeface="微软雅黑" panose="020B0503020204020204" pitchFamily="34" charset="-122"/>
                      <a:ea typeface="微软雅黑" panose="020B0503020204020204" pitchFamily="34" charset="-122"/>
                    </a:rPr>
                    <a:t>5</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260" name="Rectangle 86"/>
                <p:cNvSpPr>
                  <a:spLocks noChangeArrowheads="1"/>
                </p:cNvSpPr>
                <p:nvPr/>
              </p:nvSpPr>
              <p:spPr bwMode="auto">
                <a:xfrm>
                  <a:off x="0" y="299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7" name="Group 89"/>
              <p:cNvGrpSpPr>
                <a:grpSpLocks/>
              </p:cNvGrpSpPr>
              <p:nvPr/>
            </p:nvGrpSpPr>
            <p:grpSpPr bwMode="auto">
              <a:xfrm>
                <a:off x="163" y="2993"/>
                <a:ext cx="163" cy="518"/>
                <a:chOff x="163" y="2993"/>
                <a:chExt cx="163" cy="518"/>
              </a:xfrm>
            </p:grpSpPr>
            <p:sp>
              <p:nvSpPr>
                <p:cNvPr id="257" name="Rectangle 32"/>
                <p:cNvSpPr>
                  <a:spLocks noChangeArrowheads="1"/>
                </p:cNvSpPr>
                <p:nvPr/>
              </p:nvSpPr>
              <p:spPr bwMode="auto">
                <a:xfrm>
                  <a:off x="206" y="299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58" name="Rectangle 88"/>
                <p:cNvSpPr>
                  <a:spLocks noChangeArrowheads="1"/>
                </p:cNvSpPr>
                <p:nvPr/>
              </p:nvSpPr>
              <p:spPr bwMode="auto">
                <a:xfrm>
                  <a:off x="163" y="299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8" name="Group 91"/>
              <p:cNvGrpSpPr>
                <a:grpSpLocks/>
              </p:cNvGrpSpPr>
              <p:nvPr/>
            </p:nvGrpSpPr>
            <p:grpSpPr bwMode="auto">
              <a:xfrm>
                <a:off x="326" y="2993"/>
                <a:ext cx="163" cy="518"/>
                <a:chOff x="326" y="2993"/>
                <a:chExt cx="163" cy="518"/>
              </a:xfrm>
            </p:grpSpPr>
            <p:sp>
              <p:nvSpPr>
                <p:cNvPr id="255" name="Rectangle 33"/>
                <p:cNvSpPr>
                  <a:spLocks noChangeArrowheads="1"/>
                </p:cNvSpPr>
                <p:nvPr/>
              </p:nvSpPr>
              <p:spPr bwMode="auto">
                <a:xfrm>
                  <a:off x="369" y="299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3</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56" name="Rectangle 90"/>
                <p:cNvSpPr>
                  <a:spLocks noChangeArrowheads="1"/>
                </p:cNvSpPr>
                <p:nvPr/>
              </p:nvSpPr>
              <p:spPr bwMode="auto">
                <a:xfrm>
                  <a:off x="326" y="299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49" name="Group 93"/>
              <p:cNvGrpSpPr>
                <a:grpSpLocks/>
              </p:cNvGrpSpPr>
              <p:nvPr/>
            </p:nvGrpSpPr>
            <p:grpSpPr bwMode="auto">
              <a:xfrm>
                <a:off x="489" y="2993"/>
                <a:ext cx="163" cy="518"/>
                <a:chOff x="489" y="2993"/>
                <a:chExt cx="163" cy="518"/>
              </a:xfrm>
            </p:grpSpPr>
            <p:sp>
              <p:nvSpPr>
                <p:cNvPr id="253" name="Rectangle 34"/>
                <p:cNvSpPr>
                  <a:spLocks noChangeArrowheads="1"/>
                </p:cNvSpPr>
                <p:nvPr/>
              </p:nvSpPr>
              <p:spPr bwMode="auto">
                <a:xfrm>
                  <a:off x="532" y="299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2</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54" name="Rectangle 92"/>
                <p:cNvSpPr>
                  <a:spLocks noChangeArrowheads="1"/>
                </p:cNvSpPr>
                <p:nvPr/>
              </p:nvSpPr>
              <p:spPr bwMode="auto">
                <a:xfrm>
                  <a:off x="489" y="299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nvGrpSpPr>
              <p:cNvPr id="250" name="Group 95"/>
              <p:cNvGrpSpPr>
                <a:grpSpLocks/>
              </p:cNvGrpSpPr>
              <p:nvPr/>
            </p:nvGrpSpPr>
            <p:grpSpPr bwMode="auto">
              <a:xfrm>
                <a:off x="652" y="2993"/>
                <a:ext cx="163" cy="518"/>
                <a:chOff x="652" y="2993"/>
                <a:chExt cx="163" cy="518"/>
              </a:xfrm>
            </p:grpSpPr>
            <p:sp>
              <p:nvSpPr>
                <p:cNvPr id="251" name="Rectangle 35"/>
                <p:cNvSpPr>
                  <a:spLocks noChangeArrowheads="1"/>
                </p:cNvSpPr>
                <p:nvPr/>
              </p:nvSpPr>
              <p:spPr bwMode="auto">
                <a:xfrm>
                  <a:off x="695" y="2993"/>
                  <a:ext cx="77"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solidFill>
                        <a:srgbClr val="0000FF"/>
                      </a:solidFill>
                      <a:latin typeface="微软雅黑" panose="020B0503020204020204" pitchFamily="34" charset="-122"/>
                      <a:ea typeface="微软雅黑" panose="020B0503020204020204" pitchFamily="34" charset="-122"/>
                    </a:rPr>
                    <a:t>0</a:t>
                  </a:r>
                  <a:endParaRPr lang="zh-CN" altLang="en-US" sz="2000" b="0">
                    <a:latin typeface="微软雅黑" panose="020B0503020204020204" pitchFamily="34" charset="-122"/>
                    <a:ea typeface="微软雅黑" panose="020B0503020204020204" pitchFamily="34" charset="-122"/>
                  </a:endParaRP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252" name="Rectangle 94"/>
                <p:cNvSpPr>
                  <a:spLocks noChangeArrowheads="1"/>
                </p:cNvSpPr>
                <p:nvPr/>
              </p:nvSpPr>
              <p:spPr bwMode="auto">
                <a:xfrm>
                  <a:off x="652" y="2993"/>
                  <a:ext cx="163"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grpSp>
        <p:sp>
          <p:nvSpPr>
            <p:cNvPr id="220" name="Rectangle 97"/>
            <p:cNvSpPr>
              <a:spLocks noChangeArrowheads="1"/>
            </p:cNvSpPr>
            <p:nvPr/>
          </p:nvSpPr>
          <p:spPr bwMode="auto">
            <a:xfrm>
              <a:off x="-2" y="401"/>
              <a:ext cx="819" cy="3112"/>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7783197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6.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18</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5"/>
          <p:cNvSpPr>
            <a:spLocks noGrp="1" noChangeArrowheads="1"/>
          </p:cNvSpPr>
          <p:nvPr>
            <p:ph idx="1"/>
          </p:nvPr>
        </p:nvSpPr>
        <p:spPr>
          <a:xfrm>
            <a:off x="319544" y="1092350"/>
            <a:ext cx="11567656" cy="5761860"/>
          </a:xfrm>
          <a:noFill/>
        </p:spPr>
        <p:txBody>
          <a:bodyPr>
            <a:normAutofit/>
          </a:bodyPr>
          <a:lstStyle/>
          <a:p>
            <a:pPr marL="342900" lvl="1" indent="-342900">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according </a:t>
            </a:r>
            <a:r>
              <a:rPr lang="en-US" altLang="zh-CN" sz="2400" dirty="0">
                <a:latin typeface="微软雅黑" panose="020B0503020204020204" pitchFamily="34" charset="-122"/>
                <a:ea typeface="微软雅黑" panose="020B0503020204020204" pitchFamily="34" charset="-122"/>
              </a:rPr>
              <a:t>to safety algorithm</a:t>
            </a:r>
            <a:endParaRPr kumimoji="1" lang="en-US" altLang="zh-CN" sz="2400" dirty="0">
              <a:latin typeface="微软雅黑" panose="020B0503020204020204" pitchFamily="34" charset="-122"/>
              <a:ea typeface="微软雅黑" panose="020B0503020204020204" pitchFamily="34" charset="-122"/>
            </a:endParaRP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firstly</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:=(2, 1, 0, 0),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i</a:t>
            </a:r>
            <a:r>
              <a:rPr lang="en-US" altLang="zh-CN" sz="2400" dirty="0" smtClean="0">
                <a:latin typeface="微软雅黑" panose="020B0503020204020204" pitchFamily="34" charset="-122"/>
                <a:ea typeface="微软雅黑" panose="020B0503020204020204" pitchFamily="34" charset="-122"/>
              </a:rPr>
              <a:t>]:=false i:=1, 2, 3, 4, </a:t>
            </a:r>
            <a:r>
              <a:rPr lang="en-US" altLang="zh-CN" sz="2400" dirty="0" smtClean="0">
                <a:latin typeface="微软雅黑" panose="020B0503020204020204" pitchFamily="34" charset="-122"/>
                <a:ea typeface="微软雅黑" panose="020B0503020204020204" pitchFamily="34" charset="-122"/>
              </a:rPr>
              <a:t>5</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for </a:t>
            </a:r>
            <a:r>
              <a:rPr lang="en-US" altLang="zh-CN" sz="2400" dirty="0" smtClean="0">
                <a:latin typeface="微软雅黑" panose="020B0503020204020204" pitchFamily="34" charset="-122"/>
                <a:ea typeface="微软雅黑" panose="020B0503020204020204" pitchFamily="34" charset="-122"/>
              </a:rPr>
              <a:t>i:=1, </a:t>
            </a:r>
            <a:r>
              <a:rPr lang="en-US" altLang="zh-CN" sz="2400" i="1" dirty="0" smtClean="0">
                <a:latin typeface="微软雅黑" panose="020B0503020204020204" pitchFamily="34" charset="-122"/>
                <a:ea typeface="微软雅黑" panose="020B0503020204020204" pitchFamily="34" charset="-122"/>
              </a:rPr>
              <a:t>Need1</a:t>
            </a:r>
            <a:r>
              <a:rPr lang="en-US" altLang="zh-CN" sz="2400" dirty="0" smtClean="0">
                <a:latin typeface="微软雅黑" panose="020B0503020204020204" pitchFamily="34" charset="-122"/>
                <a:ea typeface="微软雅黑" panose="020B0503020204020204" pitchFamily="34" charset="-122"/>
              </a:rPr>
              <a:t>=(0, 0, 0, 0) &lt;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[1]:=true, and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:=(2, 1, 1, </a:t>
            </a:r>
            <a:r>
              <a:rPr lang="en-US" altLang="zh-CN" sz="2400" dirty="0" smtClean="0">
                <a:latin typeface="微软雅黑" panose="020B0503020204020204" pitchFamily="34" charset="-122"/>
                <a:ea typeface="微软雅黑" panose="020B0503020204020204" pitchFamily="34" charset="-122"/>
              </a:rPr>
              <a:t>2)</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for </a:t>
            </a:r>
            <a:r>
              <a:rPr lang="en-US" altLang="zh-CN" sz="2400" dirty="0" smtClean="0">
                <a:latin typeface="微软雅黑" panose="020B0503020204020204" pitchFamily="34" charset="-122"/>
                <a:ea typeface="微软雅黑" panose="020B0503020204020204" pitchFamily="34" charset="-122"/>
              </a:rPr>
              <a:t>i:=4, </a:t>
            </a:r>
            <a:r>
              <a:rPr lang="en-US" altLang="zh-CN" sz="2400" i="1" dirty="0" smtClean="0">
                <a:latin typeface="微软雅黑" panose="020B0503020204020204" pitchFamily="34" charset="-122"/>
                <a:ea typeface="微软雅黑" panose="020B0503020204020204" pitchFamily="34" charset="-122"/>
              </a:rPr>
              <a:t>Need4</a:t>
            </a:r>
            <a:r>
              <a:rPr lang="en-US" altLang="zh-CN" sz="2400" dirty="0" smtClean="0">
                <a:latin typeface="微软雅黑" panose="020B0503020204020204" pitchFamily="34" charset="-122"/>
                <a:ea typeface="微软雅黑" panose="020B0503020204020204" pitchFamily="34" charset="-122"/>
              </a:rPr>
              <a:t>=(2, 0, 0, 2) &lt;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[4]:=true, and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:=(4, 4, 6, </a:t>
            </a:r>
            <a:r>
              <a:rPr lang="en-US" altLang="zh-CN" sz="2400" dirty="0" smtClean="0">
                <a:latin typeface="微软雅黑" panose="020B0503020204020204" pitchFamily="34" charset="-122"/>
                <a:ea typeface="微软雅黑" panose="020B0503020204020204" pitchFamily="34" charset="-122"/>
              </a:rPr>
              <a:t>6)</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for </a:t>
            </a:r>
            <a:r>
              <a:rPr lang="en-US" altLang="zh-CN" sz="2400" dirty="0" smtClean="0">
                <a:latin typeface="微软雅黑" panose="020B0503020204020204" pitchFamily="34" charset="-122"/>
                <a:ea typeface="微软雅黑" panose="020B0503020204020204" pitchFamily="34" charset="-122"/>
              </a:rPr>
              <a:t>i:=5, </a:t>
            </a:r>
            <a:r>
              <a:rPr lang="en-US" altLang="zh-CN" sz="2400" i="1" dirty="0" smtClean="0">
                <a:latin typeface="微软雅黑" panose="020B0503020204020204" pitchFamily="34" charset="-122"/>
                <a:ea typeface="微软雅黑" panose="020B0503020204020204" pitchFamily="34" charset="-122"/>
              </a:rPr>
              <a:t>Need5</a:t>
            </a:r>
            <a:r>
              <a:rPr lang="en-US" altLang="zh-CN" sz="2400" dirty="0" smtClean="0">
                <a:latin typeface="微软雅黑" panose="020B0503020204020204" pitchFamily="34" charset="-122"/>
                <a:ea typeface="微软雅黑" panose="020B0503020204020204" pitchFamily="34" charset="-122"/>
              </a:rPr>
              <a:t>=(0, 3, 2, 0) &lt;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[5]:=true, and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:=(4, 7, 9, </a:t>
            </a:r>
            <a:r>
              <a:rPr lang="en-US" altLang="zh-CN" sz="2400" dirty="0" smtClean="0">
                <a:latin typeface="微软雅黑" panose="020B0503020204020204" pitchFamily="34" charset="-122"/>
                <a:ea typeface="微软雅黑" panose="020B0503020204020204" pitchFamily="34" charset="-122"/>
              </a:rPr>
              <a:t>8)</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for </a:t>
            </a:r>
            <a:r>
              <a:rPr lang="en-US" altLang="zh-CN" sz="2400" dirty="0" smtClean="0">
                <a:latin typeface="微软雅黑" panose="020B0503020204020204" pitchFamily="34" charset="-122"/>
                <a:ea typeface="微软雅黑" panose="020B0503020204020204" pitchFamily="34" charset="-122"/>
              </a:rPr>
              <a:t>i:=2, </a:t>
            </a:r>
            <a:r>
              <a:rPr lang="en-US" altLang="zh-CN" sz="2400" i="1" dirty="0" smtClean="0">
                <a:latin typeface="微软雅黑" panose="020B0503020204020204" pitchFamily="34" charset="-122"/>
                <a:ea typeface="微软雅黑" panose="020B0503020204020204" pitchFamily="34" charset="-122"/>
              </a:rPr>
              <a:t>Need2</a:t>
            </a:r>
            <a:r>
              <a:rPr lang="en-US" altLang="zh-CN" sz="2400" dirty="0" smtClean="0">
                <a:latin typeface="微软雅黑" panose="020B0503020204020204" pitchFamily="34" charset="-122"/>
                <a:ea typeface="微软雅黑" panose="020B0503020204020204" pitchFamily="34" charset="-122"/>
              </a:rPr>
              <a:t>=(0, 7, 5, 0) &lt;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[2]:=true, and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:=(6, 7, 9, </a:t>
            </a:r>
            <a:r>
              <a:rPr lang="en-US" altLang="zh-CN" sz="2400" dirty="0" smtClean="0">
                <a:latin typeface="微软雅黑" panose="020B0503020204020204" pitchFamily="34" charset="-122"/>
                <a:ea typeface="微软雅黑" panose="020B0503020204020204" pitchFamily="34" charset="-122"/>
              </a:rPr>
              <a:t>8)</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for </a:t>
            </a:r>
            <a:r>
              <a:rPr lang="en-US" altLang="zh-CN" sz="2400" dirty="0" smtClean="0">
                <a:latin typeface="微软雅黑" panose="020B0503020204020204" pitchFamily="34" charset="-122"/>
                <a:ea typeface="微软雅黑" panose="020B0503020204020204" pitchFamily="34" charset="-122"/>
              </a:rPr>
              <a:t>i:=3, </a:t>
            </a:r>
            <a:r>
              <a:rPr lang="en-US" altLang="zh-CN" sz="2400" i="1" dirty="0" smtClean="0">
                <a:latin typeface="微软雅黑" panose="020B0503020204020204" pitchFamily="34" charset="-122"/>
                <a:ea typeface="微软雅黑" panose="020B0503020204020204" pitchFamily="34" charset="-122"/>
              </a:rPr>
              <a:t>Need3</a:t>
            </a:r>
            <a:r>
              <a:rPr lang="en-US" altLang="zh-CN" sz="2400" dirty="0" smtClean="0">
                <a:latin typeface="微软雅黑" panose="020B0503020204020204" pitchFamily="34" charset="-122"/>
                <a:ea typeface="微软雅黑" panose="020B0503020204020204" pitchFamily="34" charset="-122"/>
              </a:rPr>
              <a:t>=(6, 6, 2, 2) &lt;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 </a:t>
            </a: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[3]:=true, and </a:t>
            </a:r>
            <a:r>
              <a:rPr lang="en-US" altLang="zh-CN" sz="2400" i="1" dirty="0" smtClean="0">
                <a:latin typeface="微软雅黑" panose="020B0503020204020204" pitchFamily="34" charset="-122"/>
                <a:ea typeface="微软雅黑" panose="020B0503020204020204" pitchFamily="34" charset="-122"/>
              </a:rPr>
              <a:t>Work</a:t>
            </a:r>
            <a:r>
              <a:rPr lang="en-US" altLang="zh-CN" sz="2400" dirty="0" smtClean="0">
                <a:latin typeface="微软雅黑" panose="020B0503020204020204" pitchFamily="34" charset="-122"/>
                <a:ea typeface="微软雅黑" panose="020B0503020204020204" pitchFamily="34" charset="-122"/>
              </a:rPr>
              <a:t>:=(6, 7, 12, </a:t>
            </a:r>
            <a:r>
              <a:rPr lang="en-US" altLang="zh-CN" sz="2400" dirty="0" smtClean="0">
                <a:latin typeface="微软雅黑" panose="020B0503020204020204" pitchFamily="34" charset="-122"/>
                <a:ea typeface="微软雅黑" panose="020B0503020204020204" pitchFamily="34" charset="-122"/>
              </a:rPr>
              <a:t>12)</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i="1" dirty="0" smtClean="0">
                <a:latin typeface="微软雅黑" panose="020B0503020204020204" pitchFamily="34" charset="-122"/>
                <a:ea typeface="微软雅黑" panose="020B0503020204020204" pitchFamily="34" charset="-122"/>
              </a:rPr>
              <a:t>Finish</a:t>
            </a:r>
            <a:r>
              <a:rPr lang="en-US" altLang="zh-CN" sz="2400" dirty="0" smtClean="0">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i</a:t>
            </a:r>
            <a:r>
              <a:rPr lang="en-US" altLang="zh-CN" sz="2400" dirty="0" smtClean="0">
                <a:latin typeface="微软雅黑" panose="020B0503020204020204" pitchFamily="34" charset="-122"/>
                <a:ea typeface="微软雅黑" panose="020B0503020204020204" pitchFamily="34" charset="-122"/>
              </a:rPr>
              <a:t>]=true for i:=1, 2, 3, 4, 5, so the system is in a safe state.</a:t>
            </a:r>
          </a:p>
        </p:txBody>
      </p:sp>
    </p:spTree>
    <p:extLst>
      <p:ext uri="{BB962C8B-B14F-4D97-AF65-F5344CB8AC3E}">
        <p14:creationId xmlns:p14="http://schemas.microsoft.com/office/powerpoint/2010/main" val="6110130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b="1" dirty="0" smtClean="0">
                <a:solidFill>
                  <a:schemeClr val="accent5">
                    <a:lumMod val="75000"/>
                  </a:schemeClr>
                </a:solidFill>
                <a:latin typeface="微软雅黑" panose="020B0503020204020204" pitchFamily="2" charset="-122"/>
                <a:ea typeface="微软雅黑" panose="020B0503020204020204" pitchFamily="2" charset="-122"/>
              </a:rPr>
              <a:t>6. </a:t>
            </a:r>
            <a:r>
              <a:rPr lang="en-US" altLang="zh-CN"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19</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3"/>
          <p:cNvSpPr>
            <a:spLocks noChangeArrowheads="1"/>
          </p:cNvSpPr>
          <p:nvPr/>
        </p:nvSpPr>
        <p:spPr bwMode="auto">
          <a:xfrm>
            <a:off x="342900" y="1104900"/>
            <a:ext cx="115443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lvl="1" indent="-342900">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Solution-(b</a:t>
            </a:r>
            <a:r>
              <a:rPr lang="en-US" altLang="zh-CN" sz="2400" dirty="0" smtClean="0">
                <a:latin typeface="微软雅黑" panose="020B0503020204020204" pitchFamily="34" charset="-122"/>
                <a:ea typeface="微软雅黑" panose="020B0503020204020204" pitchFamily="34" charset="-122"/>
              </a:rPr>
              <a:t>)</a:t>
            </a:r>
            <a:endParaRPr kumimoji="1" lang="en-US" altLang="zh-CN" sz="2400" dirty="0">
              <a:latin typeface="微软雅黑" panose="020B0503020204020204" pitchFamily="34" charset="-122"/>
              <a:ea typeface="微软雅黑" panose="020B0503020204020204" pitchFamily="34" charset="-122"/>
            </a:endParaRP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No</a:t>
            </a:r>
            <a:r>
              <a:rPr lang="en-US" altLang="zh-CN" sz="2400" b="0" dirty="0">
                <a:latin typeface="微软雅黑" panose="020B0503020204020204" pitchFamily="34" charset="-122"/>
                <a:ea typeface="微软雅黑" panose="020B0503020204020204" pitchFamily="34" charset="-122"/>
              </a:rPr>
              <a:t>, because if the resources are allocated to P</a:t>
            </a:r>
            <a:r>
              <a:rPr lang="en-US" altLang="zh-CN" sz="2400" b="0" baseline="-30000" dirty="0">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then the system will be in a unsafe </a:t>
            </a:r>
            <a:r>
              <a:rPr lang="en-US" altLang="zh-CN" sz="2400" b="0" dirty="0" smtClean="0">
                <a:latin typeface="微软雅黑" panose="020B0503020204020204" pitchFamily="34" charset="-122"/>
                <a:ea typeface="微软雅黑" panose="020B0503020204020204" pitchFamily="34" charset="-122"/>
              </a:rPr>
              <a:t>state</a:t>
            </a:r>
          </a:p>
          <a:p>
            <a:pPr marL="800100" lvl="1" indent="-342900" fontAlgn="base">
              <a:lnSpc>
                <a:spcPct val="10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matrix </a:t>
            </a:r>
            <a:r>
              <a:rPr lang="en-US" altLang="zh-CN" sz="2400" b="0" i="1" dirty="0">
                <a:latin typeface="微软雅黑" panose="020B0503020204020204" pitchFamily="34" charset="-122"/>
                <a:ea typeface="微软雅黑" panose="020B0503020204020204" pitchFamily="34" charset="-122"/>
              </a:rPr>
              <a:t>Allocation</a:t>
            </a:r>
            <a:r>
              <a:rPr lang="en-US" altLang="zh-CN" sz="2400" b="0" dirty="0">
                <a:latin typeface="微软雅黑" panose="020B0503020204020204" pitchFamily="34" charset="-122"/>
                <a:ea typeface="微软雅黑" panose="020B0503020204020204" pitchFamily="34" charset="-122"/>
              </a:rPr>
              <a:t> , </a:t>
            </a:r>
            <a:r>
              <a:rPr lang="en-US" altLang="zh-CN" sz="2400" b="0" i="1" dirty="0">
                <a:latin typeface="微软雅黑" panose="020B0503020204020204" pitchFamily="34" charset="-122"/>
                <a:ea typeface="微软雅黑" panose="020B0503020204020204" pitchFamily="34" charset="-122"/>
              </a:rPr>
              <a:t>Need</a:t>
            </a:r>
            <a:r>
              <a:rPr lang="en-US" altLang="zh-CN" sz="2400" b="0" dirty="0">
                <a:latin typeface="微软雅黑" panose="020B0503020204020204" pitchFamily="34" charset="-122"/>
                <a:ea typeface="微软雅黑" panose="020B0503020204020204" pitchFamily="34" charset="-122"/>
              </a:rPr>
              <a:t> , and </a:t>
            </a:r>
            <a:r>
              <a:rPr lang="en-US" altLang="zh-CN" sz="2400" b="0" i="1" dirty="0">
                <a:latin typeface="微软雅黑" panose="020B0503020204020204" pitchFamily="34" charset="-122"/>
                <a:ea typeface="微软雅黑" panose="020B0503020204020204" pitchFamily="34" charset="-122"/>
              </a:rPr>
              <a:t>Available</a:t>
            </a:r>
            <a:r>
              <a:rPr lang="en-US" altLang="zh-CN" sz="2400" b="0" dirty="0">
                <a:latin typeface="微软雅黑" panose="020B0503020204020204" pitchFamily="34" charset="-122"/>
                <a:ea typeface="微软雅黑" panose="020B0503020204020204" pitchFamily="34" charset="-122"/>
              </a:rPr>
              <a:t> are as follows:</a:t>
            </a:r>
          </a:p>
          <a:p>
            <a:pPr marL="742950" lvl="1" indent="-285750" algn="just">
              <a:spcBef>
                <a:spcPct val="20000"/>
              </a:spcBef>
              <a:buClr>
                <a:schemeClr val="hlink"/>
              </a:buClr>
              <a:buSzPct val="55000"/>
              <a:buFont typeface="Wingdings" pitchFamily="2" charset="2"/>
              <a:buChar char="n"/>
            </a:pPr>
            <a:endParaRPr lang="en-US" altLang="zh-CN" sz="2400" b="0" dirty="0">
              <a:latin typeface="微软雅黑" panose="020B0503020204020204" pitchFamily="34" charset="-122"/>
              <a:ea typeface="微软雅黑" panose="020B0503020204020204" pitchFamily="34" charset="-122"/>
            </a:endParaRPr>
          </a:p>
          <a:p>
            <a:pPr marL="742950" lvl="1" indent="-285750">
              <a:spcBef>
                <a:spcPct val="20000"/>
              </a:spcBef>
              <a:buClr>
                <a:schemeClr val="hlink"/>
              </a:buClr>
              <a:buSzPct val="55000"/>
              <a:buFont typeface="Wingdings" pitchFamily="2" charset="2"/>
              <a:buChar char="n"/>
            </a:pPr>
            <a:endParaRPr lang="en-US" altLang="zh-CN" sz="2400" b="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767486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algn="ctr"/>
            <a:r>
              <a:rPr lang="zh-CN" altLang="en-US" sz="2400" dirty="0"/>
              <a:t>计算题类型</a:t>
            </a: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3"/>
          <p:cNvSpPr txBox="1">
            <a:spLocks noChangeArrowheads="1"/>
          </p:cNvSpPr>
          <p:nvPr/>
        </p:nvSpPr>
        <p:spPr>
          <a:xfrm>
            <a:off x="342900" y="1103908"/>
            <a:ext cx="11531600" cy="5131792"/>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1" indent="-342900" algn="l">
              <a:lnSpc>
                <a:spcPct val="125000"/>
              </a:lnSpc>
              <a:spcBef>
                <a:spcPts val="600"/>
              </a:spcBef>
              <a:buFont typeface="Wingdings" panose="05000000000000000000" pitchFamily="2" charset="2"/>
              <a:buChar char="l"/>
            </a:pPr>
            <a:r>
              <a:rPr lang="zh-CN" altLang="en-US" sz="2400" dirty="0" smtClean="0">
                <a:latin typeface="微软雅黑" panose="020B0503020204020204" pitchFamily="34" charset="-122"/>
                <a:ea typeface="微软雅黑" panose="020B0503020204020204" pitchFamily="34" charset="-122"/>
              </a:rPr>
              <a:t>根据</a:t>
            </a:r>
            <a:r>
              <a:rPr lang="zh-CN" altLang="en-US" sz="2400" dirty="0">
                <a:latin typeface="微软雅黑" panose="020B0503020204020204" pitchFamily="34" charset="-122"/>
                <a:ea typeface="微软雅黑" panose="020B0503020204020204" pitchFamily="34" charset="-122"/>
              </a:rPr>
              <a:t>资源、进程间的请求关系，画出</a:t>
            </a:r>
            <a:r>
              <a:rPr lang="en-US" altLang="zh-CN" sz="2400" dirty="0">
                <a:latin typeface="微软雅黑" panose="020B0503020204020204" pitchFamily="34" charset="-122"/>
                <a:ea typeface="微软雅黑" panose="020B0503020204020204" pitchFamily="34" charset="-122"/>
              </a:rPr>
              <a:t>Resource-Allocation </a:t>
            </a:r>
            <a:r>
              <a:rPr lang="en-US" altLang="zh-CN" sz="2400" dirty="0" smtClean="0">
                <a:latin typeface="微软雅黑" panose="020B0503020204020204" pitchFamily="34" charset="-122"/>
                <a:ea typeface="微软雅黑" panose="020B0503020204020204" pitchFamily="34" charset="-122"/>
              </a:rPr>
              <a:t>Graph</a:t>
            </a:r>
          </a:p>
          <a:p>
            <a:pPr marL="342900" lvl="1" indent="-342900" algn="l">
              <a:lnSpc>
                <a:spcPct val="125000"/>
              </a:lnSpc>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 </a:t>
            </a:r>
            <a:r>
              <a:rPr lang="zh-CN" altLang="en-US" sz="2400" dirty="0" smtClean="0">
                <a:latin typeface="微软雅黑" panose="020B0503020204020204" pitchFamily="34" charset="-122"/>
                <a:ea typeface="微软雅黑" panose="020B0503020204020204" pitchFamily="34" charset="-122"/>
              </a:rPr>
              <a:t>根据资源分配图分析死锁出现的资源条件，或避免死锁的资源条件</a:t>
            </a:r>
            <a:endParaRPr lang="en-US" altLang="zh-CN" sz="2400" dirty="0">
              <a:latin typeface="微软雅黑" panose="020B0503020204020204" pitchFamily="34" charset="-122"/>
              <a:ea typeface="微软雅黑" panose="020B0503020204020204" pitchFamily="34" charset="-122"/>
            </a:endParaRPr>
          </a:p>
          <a:p>
            <a:pPr marL="342900" indent="-342900" algn="l">
              <a:lnSpc>
                <a:spcPct val="125000"/>
              </a:lnSpc>
              <a:spcBef>
                <a:spcPts val="600"/>
              </a:spcBef>
              <a:buFont typeface="Wingdings" panose="05000000000000000000" pitchFamily="2" charset="2"/>
              <a:buChar char="l"/>
            </a:pPr>
            <a:r>
              <a:rPr lang="en-US" altLang="zh-CN" sz="2400" dirty="0" smtClean="0">
                <a:latin typeface="+mj-ea"/>
              </a:rPr>
              <a:t> </a:t>
            </a:r>
            <a:r>
              <a:rPr lang="en-US" altLang="zh-CN" sz="2400" dirty="0">
                <a:latin typeface="微软雅黑" panose="020B0503020204020204" pitchFamily="34" charset="-122"/>
                <a:ea typeface="微软雅黑" panose="020B0503020204020204" pitchFamily="34" charset="-122"/>
              </a:rPr>
              <a:t>Deadlock Avoidance</a:t>
            </a:r>
            <a:endParaRPr lang="en-US" altLang="zh-CN" sz="2400" dirty="0" smtClean="0">
              <a:latin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当每类资源只有一个资源实例，利用</a:t>
            </a:r>
            <a:r>
              <a:rPr lang="en-US" altLang="zh-CN" sz="2400" dirty="0" smtClean="0">
                <a:latin typeface="微软雅黑" panose="020B0503020204020204" pitchFamily="34" charset="-122"/>
                <a:ea typeface="微软雅黑" panose="020B0503020204020204" pitchFamily="34" charset="-122"/>
              </a:rPr>
              <a:t>Resource-Allocation Graph Algorithm</a:t>
            </a:r>
            <a:r>
              <a:rPr lang="zh-CN" altLang="en-US" sz="2400" dirty="0" smtClean="0">
                <a:latin typeface="微软雅黑" panose="020B0503020204020204" pitchFamily="34" charset="-122"/>
                <a:ea typeface="微软雅黑" panose="020B0503020204020204" pitchFamily="34" charset="-122"/>
              </a:rPr>
              <a:t>判断有无死锁/系统是否安全</a:t>
            </a:r>
            <a:endParaRPr lang="en-US" altLang="zh-CN" sz="2400" dirty="0">
              <a:latin typeface="微软雅黑" panose="020B0503020204020204" pitchFamily="34" charset="-122"/>
              <a:ea typeface="微软雅黑" panose="020B0503020204020204" pitchFamily="34" charset="-122"/>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当资源可有多个资源实例时，利用</a:t>
            </a:r>
            <a:r>
              <a:rPr lang="en-US" altLang="zh-CN" sz="2400" dirty="0" smtClean="0">
                <a:latin typeface="微软雅黑" panose="020B0503020204020204" pitchFamily="34" charset="-122"/>
                <a:ea typeface="微软雅黑" panose="020B0503020204020204" pitchFamily="34" charset="-122"/>
              </a:rPr>
              <a:t>Banker Algorithm</a:t>
            </a:r>
            <a:r>
              <a:rPr lang="zh-CN" altLang="en-US" sz="2400" dirty="0" smtClean="0">
                <a:latin typeface="微软雅黑" panose="020B0503020204020204" pitchFamily="34" charset="-122"/>
                <a:ea typeface="微软雅黑" panose="020B0503020204020204" pitchFamily="34" charset="-122"/>
              </a:rPr>
              <a:t>判断系统是否安全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无死锁</a:t>
            </a:r>
            <a:r>
              <a:rPr lang="en-US" altLang="zh-CN" sz="2400" dirty="0" smtClean="0">
                <a:latin typeface="微软雅黑" panose="020B0503020204020204" pitchFamily="34" charset="-122"/>
                <a:ea typeface="微软雅黑" panose="020B0503020204020204" pitchFamily="34" charset="-122"/>
              </a:rPr>
              <a:t>?), </a:t>
            </a:r>
            <a:r>
              <a:rPr lang="zh-CN" altLang="en-US" sz="2400" dirty="0" smtClean="0">
                <a:latin typeface="微软雅黑" panose="020B0503020204020204" pitchFamily="34" charset="-122"/>
                <a:ea typeface="微软雅黑" panose="020B0503020204020204" pitchFamily="34" charset="-122"/>
              </a:rPr>
              <a:t>进程的资源请求是否</a:t>
            </a:r>
            <a:r>
              <a:rPr lang="en-US" altLang="zh-CN" sz="2400" dirty="0" smtClean="0">
                <a:latin typeface="微软雅黑" panose="020B0503020204020204" pitchFamily="34" charset="-122"/>
                <a:ea typeface="微软雅黑" panose="020B0503020204020204" pitchFamily="34" charset="-122"/>
              </a:rPr>
              <a:t>be granted</a:t>
            </a:r>
            <a:endParaRPr lang="en-US" altLang="zh-CN" sz="2400" dirty="0">
              <a:latin typeface="微软雅黑" panose="020B0503020204020204" pitchFamily="34" charset="-122"/>
              <a:ea typeface="微软雅黑" panose="020B0503020204020204" pitchFamily="34" charset="-122"/>
            </a:endParaRPr>
          </a:p>
          <a:p>
            <a:pPr marL="342900" indent="-342900" algn="l">
              <a:lnSpc>
                <a:spcPct val="125000"/>
              </a:lnSpc>
              <a:spcBef>
                <a:spcPts val="600"/>
              </a:spcBef>
              <a:buFont typeface="Wingdings" panose="05000000000000000000" pitchFamily="2" charset="2"/>
              <a:buChar char="l"/>
            </a:pPr>
            <a:r>
              <a:rPr lang="en-US" altLang="zh-CN" sz="2400" dirty="0">
                <a:latin typeface="+mj-ea"/>
              </a:rPr>
              <a:t> </a:t>
            </a:r>
            <a:r>
              <a:rPr lang="en-US" altLang="zh-CN" sz="2400" dirty="0" smtClean="0">
                <a:latin typeface="微软雅黑" panose="020B0503020204020204" pitchFamily="34" charset="-122"/>
                <a:ea typeface="微软雅黑" panose="020B0503020204020204" pitchFamily="34" charset="-122"/>
              </a:rPr>
              <a:t>Deadlock Detecting</a:t>
            </a:r>
            <a:endParaRPr lang="en-US" altLang="zh-CN" sz="2400" dirty="0">
              <a:latin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当每类资源只有一个资源实例，利用</a:t>
            </a:r>
            <a:r>
              <a:rPr lang="en-US" altLang="zh-CN" sz="2400" dirty="0" smtClean="0">
                <a:latin typeface="微软雅黑" panose="020B0503020204020204" pitchFamily="34" charset="-122"/>
                <a:ea typeface="微软雅黑" panose="020B0503020204020204" pitchFamily="34" charset="-122"/>
              </a:rPr>
              <a:t>waiting graph</a:t>
            </a:r>
            <a:r>
              <a:rPr lang="zh-CN" altLang="en-US" sz="2400" dirty="0" smtClean="0">
                <a:latin typeface="微软雅黑" panose="020B0503020204020204" pitchFamily="34" charset="-122"/>
                <a:ea typeface="微软雅黑" panose="020B0503020204020204" pitchFamily="34" charset="-122"/>
              </a:rPr>
              <a:t>判断有无死锁</a:t>
            </a:r>
            <a:r>
              <a:rPr lang="en-US" altLang="zh-CN" sz="2400" dirty="0" smtClean="0">
                <a:latin typeface="微软雅黑" panose="020B0503020204020204" pitchFamily="34" charset="-122"/>
                <a:ea typeface="微软雅黑" panose="020B0503020204020204" pitchFamily="34" charset="-122"/>
              </a:rPr>
              <a:t>?</a:t>
            </a: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当资源可有多个资源实例时，利用</a:t>
            </a:r>
            <a:r>
              <a:rPr lang="en-US" altLang="zh-CN" sz="2400" dirty="0" smtClean="0">
                <a:latin typeface="微软雅黑" panose="020B0503020204020204" pitchFamily="34" charset="-122"/>
                <a:ea typeface="微软雅黑" panose="020B0503020204020204" pitchFamily="34" charset="-122"/>
              </a:rPr>
              <a:t>deadlock detecting algorithm</a:t>
            </a:r>
            <a:r>
              <a:rPr lang="zh-CN" altLang="en-US" sz="2400" dirty="0" smtClean="0">
                <a:latin typeface="微软雅黑" panose="020B0503020204020204" pitchFamily="34" charset="-122"/>
                <a:ea typeface="微软雅黑" panose="020B0503020204020204" pitchFamily="34" charset="-122"/>
              </a:rPr>
              <a:t> 判断有死锁</a:t>
            </a:r>
            <a:r>
              <a:rPr lang="en-US" altLang="zh-CN" sz="2400" dirty="0" smtClean="0">
                <a:latin typeface="微软雅黑" panose="020B0503020204020204" pitchFamily="34" charset="-122"/>
                <a:ea typeface="微软雅黑" panose="020B0503020204020204" pitchFamily="34" charset="-122"/>
              </a:rPr>
              <a:t>?</a:t>
            </a:r>
            <a:endParaRPr lang="en-US" altLang="zh-CN" sz="24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984913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b="1" dirty="0" smtClean="0">
                <a:solidFill>
                  <a:schemeClr val="accent5">
                    <a:lumMod val="75000"/>
                  </a:schemeClr>
                </a:solidFill>
                <a:latin typeface="微软雅黑" panose="020B0503020204020204" pitchFamily="2" charset="-122"/>
                <a:ea typeface="微软雅黑" panose="020B0503020204020204" pitchFamily="2" charset="-122"/>
              </a:rPr>
              <a:t>6. </a:t>
            </a:r>
            <a:r>
              <a:rPr lang="en-US" altLang="zh-CN"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20</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grpSp>
        <p:nvGrpSpPr>
          <p:cNvPr id="7" name="Group 69"/>
          <p:cNvGrpSpPr>
            <a:grpSpLocks/>
          </p:cNvGrpSpPr>
          <p:nvPr/>
        </p:nvGrpSpPr>
        <p:grpSpPr bwMode="auto">
          <a:xfrm>
            <a:off x="826078" y="1216817"/>
            <a:ext cx="931863" cy="1644650"/>
            <a:chOff x="0" y="403"/>
            <a:chExt cx="460" cy="1036"/>
          </a:xfrm>
        </p:grpSpPr>
        <p:sp>
          <p:nvSpPr>
            <p:cNvPr id="8" name="Rectangle 3"/>
            <p:cNvSpPr>
              <a:spLocks noChangeArrowheads="1"/>
            </p:cNvSpPr>
            <p:nvPr/>
          </p:nvSpPr>
          <p:spPr bwMode="auto">
            <a:xfrm>
              <a:off x="43" y="403"/>
              <a:ext cx="374" cy="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a:r>
                <a:rPr lang="en-US" altLang="zh-CN" sz="2000" b="0" dirty="0">
                  <a:latin typeface="微软雅黑" panose="020B0503020204020204" pitchFamily="34" charset="-122"/>
                  <a:ea typeface="微软雅黑" panose="020B0503020204020204" pitchFamily="34" charset="-122"/>
                </a:rPr>
                <a:t>process</a:t>
              </a:r>
            </a:p>
            <a:p>
              <a:pPr algn="just" eaLnBrk="0" hangingPunct="0"/>
              <a:endParaRPr lang="en-US" altLang="zh-CN" sz="2000" b="0" dirty="0">
                <a:latin typeface="微软雅黑" panose="020B0503020204020204" pitchFamily="34" charset="-122"/>
                <a:ea typeface="微软雅黑" panose="020B0503020204020204" pitchFamily="34" charset="-122"/>
              </a:endParaRPr>
            </a:p>
          </p:txBody>
        </p:sp>
        <p:sp>
          <p:nvSpPr>
            <p:cNvPr id="9" name="Rectangle 68"/>
            <p:cNvSpPr>
              <a:spLocks noChangeArrowheads="1"/>
            </p:cNvSpPr>
            <p:nvPr/>
          </p:nvSpPr>
          <p:spPr bwMode="auto">
            <a:xfrm>
              <a:off x="0" y="403"/>
              <a:ext cx="460" cy="1036"/>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sp>
        <p:nvSpPr>
          <p:cNvPr id="10" name="Rectangle 4"/>
          <p:cNvSpPr>
            <a:spLocks noChangeArrowheads="1"/>
          </p:cNvSpPr>
          <p:nvPr/>
        </p:nvSpPr>
        <p:spPr bwMode="auto">
          <a:xfrm>
            <a:off x="1845253" y="1216817"/>
            <a:ext cx="2243138"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Current   allocation</a:t>
            </a:r>
          </a:p>
        </p:txBody>
      </p:sp>
      <p:sp>
        <p:nvSpPr>
          <p:cNvPr id="11" name="Rectangle 70"/>
          <p:cNvSpPr>
            <a:spLocks noChangeArrowheads="1"/>
          </p:cNvSpPr>
          <p:nvPr/>
        </p:nvSpPr>
        <p:spPr bwMode="auto">
          <a:xfrm>
            <a:off x="1757941" y="1216817"/>
            <a:ext cx="2417762" cy="82232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nvGrpSpPr>
          <p:cNvPr id="12" name="Group 73"/>
          <p:cNvGrpSpPr>
            <a:grpSpLocks/>
          </p:cNvGrpSpPr>
          <p:nvPr/>
        </p:nvGrpSpPr>
        <p:grpSpPr bwMode="auto">
          <a:xfrm>
            <a:off x="4175703" y="1216817"/>
            <a:ext cx="2390775" cy="822325"/>
            <a:chOff x="1654" y="403"/>
            <a:chExt cx="1180" cy="518"/>
          </a:xfrm>
        </p:grpSpPr>
        <p:sp>
          <p:nvSpPr>
            <p:cNvPr id="13" name="Rectangle 5"/>
            <p:cNvSpPr>
              <a:spLocks noChangeArrowheads="1"/>
            </p:cNvSpPr>
            <p:nvPr/>
          </p:nvSpPr>
          <p:spPr bwMode="auto">
            <a:xfrm>
              <a:off x="1697" y="403"/>
              <a:ext cx="1094"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Need</a:t>
              </a:r>
            </a:p>
          </p:txBody>
        </p:sp>
        <p:sp>
          <p:nvSpPr>
            <p:cNvPr id="14" name="Rectangle 72"/>
            <p:cNvSpPr>
              <a:spLocks noChangeArrowheads="1"/>
            </p:cNvSpPr>
            <p:nvPr/>
          </p:nvSpPr>
          <p:spPr bwMode="auto">
            <a:xfrm>
              <a:off x="1654" y="403"/>
              <a:ext cx="1180"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5" name="Group 75"/>
          <p:cNvGrpSpPr>
            <a:grpSpLocks/>
          </p:cNvGrpSpPr>
          <p:nvPr/>
        </p:nvGrpSpPr>
        <p:grpSpPr bwMode="auto">
          <a:xfrm>
            <a:off x="6566478" y="1216817"/>
            <a:ext cx="2403475" cy="822325"/>
            <a:chOff x="2834" y="403"/>
            <a:chExt cx="1187" cy="518"/>
          </a:xfrm>
        </p:grpSpPr>
        <p:sp>
          <p:nvSpPr>
            <p:cNvPr id="16" name="Rectangle 6"/>
            <p:cNvSpPr>
              <a:spLocks noChangeArrowheads="1"/>
            </p:cNvSpPr>
            <p:nvPr/>
          </p:nvSpPr>
          <p:spPr bwMode="auto">
            <a:xfrm>
              <a:off x="2877" y="403"/>
              <a:ext cx="1101"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Available</a:t>
              </a:r>
            </a:p>
          </p:txBody>
        </p:sp>
        <p:sp>
          <p:nvSpPr>
            <p:cNvPr id="17" name="Rectangle 74"/>
            <p:cNvSpPr>
              <a:spLocks noChangeArrowheads="1"/>
            </p:cNvSpPr>
            <p:nvPr/>
          </p:nvSpPr>
          <p:spPr bwMode="auto">
            <a:xfrm>
              <a:off x="2834" y="403"/>
              <a:ext cx="1187"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8" name="Group 77"/>
          <p:cNvGrpSpPr>
            <a:grpSpLocks/>
          </p:cNvGrpSpPr>
          <p:nvPr/>
        </p:nvGrpSpPr>
        <p:grpSpPr bwMode="auto">
          <a:xfrm>
            <a:off x="1757941" y="2039142"/>
            <a:ext cx="631825" cy="822325"/>
            <a:chOff x="460" y="921"/>
            <a:chExt cx="312" cy="518"/>
          </a:xfrm>
        </p:grpSpPr>
        <p:sp>
          <p:nvSpPr>
            <p:cNvPr id="19" name="Rectangle 7"/>
            <p:cNvSpPr>
              <a:spLocks noChangeArrowheads="1"/>
            </p:cNvSpPr>
            <p:nvPr/>
          </p:nvSpPr>
          <p:spPr bwMode="auto">
            <a:xfrm>
              <a:off x="503" y="921"/>
              <a:ext cx="22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20" name="Rectangle 76"/>
            <p:cNvSpPr>
              <a:spLocks noChangeArrowheads="1"/>
            </p:cNvSpPr>
            <p:nvPr/>
          </p:nvSpPr>
          <p:spPr bwMode="auto">
            <a:xfrm>
              <a:off x="460" y="921"/>
              <a:ext cx="312"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sp>
        <p:nvSpPr>
          <p:cNvPr id="21" name="Rectangle 8"/>
          <p:cNvSpPr>
            <a:spLocks noChangeArrowheads="1"/>
          </p:cNvSpPr>
          <p:nvPr/>
        </p:nvSpPr>
        <p:spPr bwMode="auto">
          <a:xfrm>
            <a:off x="2477078" y="2039142"/>
            <a:ext cx="554038"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22" name="Rectangle 78"/>
          <p:cNvSpPr>
            <a:spLocks noChangeArrowheads="1"/>
          </p:cNvSpPr>
          <p:nvPr/>
        </p:nvSpPr>
        <p:spPr bwMode="auto">
          <a:xfrm>
            <a:off x="2389766" y="2039142"/>
            <a:ext cx="78105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sp>
        <p:nvSpPr>
          <p:cNvPr id="23" name="Rectangle 9"/>
          <p:cNvSpPr>
            <a:spLocks noChangeArrowheads="1"/>
          </p:cNvSpPr>
          <p:nvPr/>
        </p:nvSpPr>
        <p:spPr bwMode="auto">
          <a:xfrm>
            <a:off x="3077153" y="2039142"/>
            <a:ext cx="5207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24" name="Rectangle 80"/>
          <p:cNvSpPr>
            <a:spLocks noChangeArrowheads="1"/>
          </p:cNvSpPr>
          <p:nvPr/>
        </p:nvSpPr>
        <p:spPr bwMode="auto">
          <a:xfrm>
            <a:off x="2989841" y="2039142"/>
            <a:ext cx="587375" cy="82232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nvGrpSpPr>
          <p:cNvPr id="25" name="Group 83"/>
          <p:cNvGrpSpPr>
            <a:grpSpLocks/>
          </p:cNvGrpSpPr>
          <p:nvPr/>
        </p:nvGrpSpPr>
        <p:grpSpPr bwMode="auto">
          <a:xfrm>
            <a:off x="3577216" y="2039142"/>
            <a:ext cx="706437" cy="822325"/>
            <a:chOff x="1358" y="921"/>
            <a:chExt cx="296" cy="518"/>
          </a:xfrm>
        </p:grpSpPr>
        <p:sp>
          <p:nvSpPr>
            <p:cNvPr id="26" name="Rectangle 10"/>
            <p:cNvSpPr>
              <a:spLocks noChangeArrowheads="1"/>
            </p:cNvSpPr>
            <p:nvPr/>
          </p:nvSpPr>
          <p:spPr bwMode="auto">
            <a:xfrm>
              <a:off x="1401"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p:txBody>
        </p:sp>
        <p:sp>
          <p:nvSpPr>
            <p:cNvPr id="27" name="Rectangle 82"/>
            <p:cNvSpPr>
              <a:spLocks noChangeArrowheads="1"/>
            </p:cNvSpPr>
            <p:nvPr/>
          </p:nvSpPr>
          <p:spPr bwMode="auto">
            <a:xfrm>
              <a:off x="1358" y="921"/>
              <a:ext cx="29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28" name="Group 85"/>
          <p:cNvGrpSpPr>
            <a:grpSpLocks/>
          </p:cNvGrpSpPr>
          <p:nvPr/>
        </p:nvGrpSpPr>
        <p:grpSpPr bwMode="auto">
          <a:xfrm>
            <a:off x="4175703" y="2039142"/>
            <a:ext cx="641350" cy="822325"/>
            <a:chOff x="1654" y="921"/>
            <a:chExt cx="296" cy="518"/>
          </a:xfrm>
        </p:grpSpPr>
        <p:sp>
          <p:nvSpPr>
            <p:cNvPr id="29" name="Rectangle 11"/>
            <p:cNvSpPr>
              <a:spLocks noChangeArrowheads="1"/>
            </p:cNvSpPr>
            <p:nvPr/>
          </p:nvSpPr>
          <p:spPr bwMode="auto">
            <a:xfrm>
              <a:off x="1697"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p:txBody>
        </p:sp>
        <p:sp>
          <p:nvSpPr>
            <p:cNvPr id="30" name="Rectangle 84"/>
            <p:cNvSpPr>
              <a:spLocks noChangeArrowheads="1"/>
            </p:cNvSpPr>
            <p:nvPr/>
          </p:nvSpPr>
          <p:spPr bwMode="auto">
            <a:xfrm>
              <a:off x="1654" y="921"/>
              <a:ext cx="296"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31" name="Group 87"/>
          <p:cNvGrpSpPr>
            <a:grpSpLocks/>
          </p:cNvGrpSpPr>
          <p:nvPr/>
        </p:nvGrpSpPr>
        <p:grpSpPr bwMode="auto">
          <a:xfrm>
            <a:off x="4740853" y="2039142"/>
            <a:ext cx="685800" cy="822325"/>
            <a:chOff x="1950" y="921"/>
            <a:chExt cx="296" cy="518"/>
          </a:xfrm>
        </p:grpSpPr>
        <p:sp>
          <p:nvSpPr>
            <p:cNvPr id="32" name="Rectangle 12"/>
            <p:cNvSpPr>
              <a:spLocks noChangeArrowheads="1"/>
            </p:cNvSpPr>
            <p:nvPr/>
          </p:nvSpPr>
          <p:spPr bwMode="auto">
            <a:xfrm>
              <a:off x="1993"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33" name="Rectangle 86"/>
            <p:cNvSpPr>
              <a:spLocks noChangeArrowheads="1"/>
            </p:cNvSpPr>
            <p:nvPr/>
          </p:nvSpPr>
          <p:spPr bwMode="auto">
            <a:xfrm>
              <a:off x="1950" y="921"/>
              <a:ext cx="29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34" name="Group 89"/>
          <p:cNvGrpSpPr>
            <a:grpSpLocks/>
          </p:cNvGrpSpPr>
          <p:nvPr/>
        </p:nvGrpSpPr>
        <p:grpSpPr bwMode="auto">
          <a:xfrm>
            <a:off x="5374266" y="2039142"/>
            <a:ext cx="661987" cy="822325"/>
            <a:chOff x="2246" y="921"/>
            <a:chExt cx="296" cy="518"/>
          </a:xfrm>
        </p:grpSpPr>
        <p:sp>
          <p:nvSpPr>
            <p:cNvPr id="35" name="Rectangle 13"/>
            <p:cNvSpPr>
              <a:spLocks noChangeArrowheads="1"/>
            </p:cNvSpPr>
            <p:nvPr/>
          </p:nvSpPr>
          <p:spPr bwMode="auto">
            <a:xfrm>
              <a:off x="2289"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36" name="Rectangle 88"/>
            <p:cNvSpPr>
              <a:spLocks noChangeArrowheads="1"/>
            </p:cNvSpPr>
            <p:nvPr/>
          </p:nvSpPr>
          <p:spPr bwMode="auto">
            <a:xfrm>
              <a:off x="2246" y="921"/>
              <a:ext cx="29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37" name="Group 91"/>
          <p:cNvGrpSpPr>
            <a:grpSpLocks/>
          </p:cNvGrpSpPr>
          <p:nvPr/>
        </p:nvGrpSpPr>
        <p:grpSpPr bwMode="auto">
          <a:xfrm>
            <a:off x="5960053" y="2039142"/>
            <a:ext cx="609600" cy="822325"/>
            <a:chOff x="2542" y="921"/>
            <a:chExt cx="292" cy="518"/>
          </a:xfrm>
        </p:grpSpPr>
        <p:sp>
          <p:nvSpPr>
            <p:cNvPr id="38" name="Rectangle 14"/>
            <p:cNvSpPr>
              <a:spLocks noChangeArrowheads="1"/>
            </p:cNvSpPr>
            <p:nvPr/>
          </p:nvSpPr>
          <p:spPr bwMode="auto">
            <a:xfrm>
              <a:off x="2585" y="921"/>
              <a:ext cx="20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p:txBody>
        </p:sp>
        <p:sp>
          <p:nvSpPr>
            <p:cNvPr id="39" name="Rectangle 90"/>
            <p:cNvSpPr>
              <a:spLocks noChangeArrowheads="1"/>
            </p:cNvSpPr>
            <p:nvPr/>
          </p:nvSpPr>
          <p:spPr bwMode="auto">
            <a:xfrm>
              <a:off x="2542" y="921"/>
              <a:ext cx="292"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40" name="Group 93"/>
          <p:cNvGrpSpPr>
            <a:grpSpLocks/>
          </p:cNvGrpSpPr>
          <p:nvPr/>
        </p:nvGrpSpPr>
        <p:grpSpPr bwMode="auto">
          <a:xfrm>
            <a:off x="6460116" y="2051842"/>
            <a:ext cx="787400" cy="822325"/>
            <a:chOff x="2834" y="921"/>
            <a:chExt cx="299" cy="518"/>
          </a:xfrm>
        </p:grpSpPr>
        <p:sp>
          <p:nvSpPr>
            <p:cNvPr id="41" name="Rectangle 15"/>
            <p:cNvSpPr>
              <a:spLocks noChangeArrowheads="1"/>
            </p:cNvSpPr>
            <p:nvPr/>
          </p:nvSpPr>
          <p:spPr bwMode="auto">
            <a:xfrm>
              <a:off x="2877" y="921"/>
              <a:ext cx="213"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42" name="Rectangle 92"/>
            <p:cNvSpPr>
              <a:spLocks noChangeArrowheads="1"/>
            </p:cNvSpPr>
            <p:nvPr/>
          </p:nvSpPr>
          <p:spPr bwMode="auto">
            <a:xfrm>
              <a:off x="2834" y="921"/>
              <a:ext cx="299"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43" name="Group 95"/>
          <p:cNvGrpSpPr>
            <a:grpSpLocks/>
          </p:cNvGrpSpPr>
          <p:nvPr/>
        </p:nvGrpSpPr>
        <p:grpSpPr bwMode="auto">
          <a:xfrm>
            <a:off x="7145916" y="2039142"/>
            <a:ext cx="625475" cy="822325"/>
            <a:chOff x="3133" y="921"/>
            <a:chExt cx="296" cy="518"/>
          </a:xfrm>
        </p:grpSpPr>
        <p:sp>
          <p:nvSpPr>
            <p:cNvPr id="44" name="Rectangle 16"/>
            <p:cNvSpPr>
              <a:spLocks noChangeArrowheads="1"/>
            </p:cNvSpPr>
            <p:nvPr/>
          </p:nvSpPr>
          <p:spPr bwMode="auto">
            <a:xfrm>
              <a:off x="3176"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45" name="Rectangle 94"/>
            <p:cNvSpPr>
              <a:spLocks noChangeArrowheads="1"/>
            </p:cNvSpPr>
            <p:nvPr/>
          </p:nvSpPr>
          <p:spPr bwMode="auto">
            <a:xfrm>
              <a:off x="3133" y="921"/>
              <a:ext cx="296"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46" name="Group 97"/>
          <p:cNvGrpSpPr>
            <a:grpSpLocks/>
          </p:cNvGrpSpPr>
          <p:nvPr/>
        </p:nvGrpSpPr>
        <p:grpSpPr bwMode="auto">
          <a:xfrm>
            <a:off x="7771391" y="2039142"/>
            <a:ext cx="627062" cy="822325"/>
            <a:chOff x="3429" y="921"/>
            <a:chExt cx="296" cy="518"/>
          </a:xfrm>
        </p:grpSpPr>
        <p:sp>
          <p:nvSpPr>
            <p:cNvPr id="47" name="Rectangle 17"/>
            <p:cNvSpPr>
              <a:spLocks noChangeArrowheads="1"/>
            </p:cNvSpPr>
            <p:nvPr/>
          </p:nvSpPr>
          <p:spPr bwMode="auto">
            <a:xfrm>
              <a:off x="3472"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48" name="Rectangle 96"/>
            <p:cNvSpPr>
              <a:spLocks noChangeArrowheads="1"/>
            </p:cNvSpPr>
            <p:nvPr/>
          </p:nvSpPr>
          <p:spPr bwMode="auto">
            <a:xfrm>
              <a:off x="3429" y="921"/>
              <a:ext cx="296"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7">
                  <a:solidFill>
                    <a:srgbClr val="A0A0A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49" name="Group 99"/>
          <p:cNvGrpSpPr>
            <a:grpSpLocks/>
          </p:cNvGrpSpPr>
          <p:nvPr/>
        </p:nvGrpSpPr>
        <p:grpSpPr bwMode="auto">
          <a:xfrm>
            <a:off x="8369878" y="2039142"/>
            <a:ext cx="638175" cy="822325"/>
            <a:chOff x="3725" y="921"/>
            <a:chExt cx="296" cy="518"/>
          </a:xfrm>
        </p:grpSpPr>
        <p:sp>
          <p:nvSpPr>
            <p:cNvPr id="50" name="Rectangle 18"/>
            <p:cNvSpPr>
              <a:spLocks noChangeArrowheads="1"/>
            </p:cNvSpPr>
            <p:nvPr/>
          </p:nvSpPr>
          <p:spPr bwMode="auto">
            <a:xfrm>
              <a:off x="3768" y="921"/>
              <a:ext cx="21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zh-CN" sz="2000" b="0">
                  <a:latin typeface="微软雅黑" panose="020B0503020204020204" pitchFamily="34" charset="-122"/>
                  <a:ea typeface="微软雅黑" panose="020B0503020204020204" pitchFamily="34" charset="-122"/>
                </a:rPr>
                <a:t>R</a:t>
              </a:r>
              <a:r>
                <a:rPr lang="en-US" altLang="zh-CN" sz="2000" b="0" baseline="-30000">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a:p>
              <a:pPr eaLnBrk="0" hangingPunct="0"/>
              <a:endParaRPr lang="en-US" altLang="zh-CN" sz="2000" b="0">
                <a:latin typeface="微软雅黑" panose="020B0503020204020204" pitchFamily="34" charset="-122"/>
                <a:ea typeface="微软雅黑" panose="020B0503020204020204" pitchFamily="34" charset="-122"/>
              </a:endParaRPr>
            </a:p>
          </p:txBody>
        </p:sp>
        <p:sp>
          <p:nvSpPr>
            <p:cNvPr id="51" name="Rectangle 98"/>
            <p:cNvSpPr>
              <a:spLocks noChangeArrowheads="1"/>
            </p:cNvSpPr>
            <p:nvPr/>
          </p:nvSpPr>
          <p:spPr bwMode="auto">
            <a:xfrm>
              <a:off x="3725" y="921"/>
              <a:ext cx="296" cy="51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52" name="Group 101"/>
          <p:cNvGrpSpPr>
            <a:grpSpLocks/>
          </p:cNvGrpSpPr>
          <p:nvPr/>
        </p:nvGrpSpPr>
        <p:grpSpPr bwMode="auto">
          <a:xfrm>
            <a:off x="826078" y="2861467"/>
            <a:ext cx="931863" cy="639763"/>
            <a:chOff x="0" y="1439"/>
            <a:chExt cx="460" cy="403"/>
          </a:xfrm>
        </p:grpSpPr>
        <p:sp>
          <p:nvSpPr>
            <p:cNvPr id="53" name="Rectangle 19"/>
            <p:cNvSpPr>
              <a:spLocks noChangeArrowheads="1"/>
            </p:cNvSpPr>
            <p:nvPr/>
          </p:nvSpPr>
          <p:spPr bwMode="auto">
            <a:xfrm>
              <a:off x="43" y="1439"/>
              <a:ext cx="37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P</a:t>
              </a:r>
              <a:r>
                <a:rPr lang="en-US" altLang="zh-CN" sz="2000" b="0" baseline="-30000">
                  <a:latin typeface="微软雅黑" panose="020B0503020204020204" pitchFamily="34" charset="-122"/>
                  <a:ea typeface="微软雅黑" panose="020B0503020204020204" pitchFamily="34" charset="-122"/>
                </a:rPr>
                <a:t>1</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54" name="Rectangle 100"/>
            <p:cNvSpPr>
              <a:spLocks noChangeArrowheads="1"/>
            </p:cNvSpPr>
            <p:nvPr/>
          </p:nvSpPr>
          <p:spPr bwMode="auto">
            <a:xfrm>
              <a:off x="0" y="1439"/>
              <a:ext cx="46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55" name="Group 103"/>
          <p:cNvGrpSpPr>
            <a:grpSpLocks/>
          </p:cNvGrpSpPr>
          <p:nvPr/>
        </p:nvGrpSpPr>
        <p:grpSpPr bwMode="auto">
          <a:xfrm>
            <a:off x="1757941" y="2861467"/>
            <a:ext cx="631825" cy="639763"/>
            <a:chOff x="460" y="1439"/>
            <a:chExt cx="312" cy="403"/>
          </a:xfrm>
        </p:grpSpPr>
        <p:sp>
          <p:nvSpPr>
            <p:cNvPr id="56" name="Rectangle 20"/>
            <p:cNvSpPr>
              <a:spLocks noChangeArrowheads="1"/>
            </p:cNvSpPr>
            <p:nvPr/>
          </p:nvSpPr>
          <p:spPr bwMode="auto">
            <a:xfrm>
              <a:off x="503" y="1439"/>
              <a:ext cx="22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57" name="Rectangle 102"/>
            <p:cNvSpPr>
              <a:spLocks noChangeArrowheads="1"/>
            </p:cNvSpPr>
            <p:nvPr/>
          </p:nvSpPr>
          <p:spPr bwMode="auto">
            <a:xfrm>
              <a:off x="460" y="1439"/>
              <a:ext cx="31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58" name="Group 105"/>
          <p:cNvGrpSpPr>
            <a:grpSpLocks/>
          </p:cNvGrpSpPr>
          <p:nvPr/>
        </p:nvGrpSpPr>
        <p:grpSpPr bwMode="auto">
          <a:xfrm>
            <a:off x="2389766" y="2861467"/>
            <a:ext cx="600075" cy="639763"/>
            <a:chOff x="772" y="1439"/>
            <a:chExt cx="296" cy="403"/>
          </a:xfrm>
        </p:grpSpPr>
        <p:sp>
          <p:nvSpPr>
            <p:cNvPr id="59" name="Rectangle 21"/>
            <p:cNvSpPr>
              <a:spLocks noChangeArrowheads="1"/>
            </p:cNvSpPr>
            <p:nvPr/>
          </p:nvSpPr>
          <p:spPr bwMode="auto">
            <a:xfrm>
              <a:off x="815" y="1439"/>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60" name="Rectangle 104"/>
            <p:cNvSpPr>
              <a:spLocks noChangeArrowheads="1"/>
            </p:cNvSpPr>
            <p:nvPr/>
          </p:nvSpPr>
          <p:spPr bwMode="auto">
            <a:xfrm>
              <a:off x="772" y="1439"/>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61" name="Group 107"/>
          <p:cNvGrpSpPr>
            <a:grpSpLocks/>
          </p:cNvGrpSpPr>
          <p:nvPr/>
        </p:nvGrpSpPr>
        <p:grpSpPr bwMode="auto">
          <a:xfrm>
            <a:off x="2989841" y="2861467"/>
            <a:ext cx="587375" cy="639763"/>
            <a:chOff x="1068" y="1439"/>
            <a:chExt cx="290" cy="403"/>
          </a:xfrm>
        </p:grpSpPr>
        <p:sp>
          <p:nvSpPr>
            <p:cNvPr id="62" name="Rectangle 22"/>
            <p:cNvSpPr>
              <a:spLocks noChangeArrowheads="1"/>
            </p:cNvSpPr>
            <p:nvPr/>
          </p:nvSpPr>
          <p:spPr bwMode="auto">
            <a:xfrm>
              <a:off x="1111" y="1439"/>
              <a:ext cx="20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1</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63" name="Rectangle 106"/>
            <p:cNvSpPr>
              <a:spLocks noChangeArrowheads="1"/>
            </p:cNvSpPr>
            <p:nvPr/>
          </p:nvSpPr>
          <p:spPr bwMode="auto">
            <a:xfrm>
              <a:off x="1068" y="1439"/>
              <a:ext cx="29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64" name="Group 109"/>
          <p:cNvGrpSpPr>
            <a:grpSpLocks/>
          </p:cNvGrpSpPr>
          <p:nvPr/>
        </p:nvGrpSpPr>
        <p:grpSpPr bwMode="auto">
          <a:xfrm>
            <a:off x="3577216" y="2861467"/>
            <a:ext cx="598487" cy="639763"/>
            <a:chOff x="1358" y="1439"/>
            <a:chExt cx="296" cy="403"/>
          </a:xfrm>
        </p:grpSpPr>
        <p:sp>
          <p:nvSpPr>
            <p:cNvPr id="65" name="Rectangle 23"/>
            <p:cNvSpPr>
              <a:spLocks noChangeArrowheads="1"/>
            </p:cNvSpPr>
            <p:nvPr/>
          </p:nvSpPr>
          <p:spPr bwMode="auto">
            <a:xfrm>
              <a:off x="1401" y="1439"/>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66" name="Rectangle 108"/>
            <p:cNvSpPr>
              <a:spLocks noChangeArrowheads="1"/>
            </p:cNvSpPr>
            <p:nvPr/>
          </p:nvSpPr>
          <p:spPr bwMode="auto">
            <a:xfrm>
              <a:off x="1358" y="1439"/>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67" name="Group 111"/>
          <p:cNvGrpSpPr>
            <a:grpSpLocks/>
          </p:cNvGrpSpPr>
          <p:nvPr/>
        </p:nvGrpSpPr>
        <p:grpSpPr bwMode="auto">
          <a:xfrm>
            <a:off x="4175703" y="2861467"/>
            <a:ext cx="600075" cy="639763"/>
            <a:chOff x="1654" y="1439"/>
            <a:chExt cx="296" cy="403"/>
          </a:xfrm>
        </p:grpSpPr>
        <p:sp>
          <p:nvSpPr>
            <p:cNvPr id="68" name="Rectangle 24"/>
            <p:cNvSpPr>
              <a:spLocks noChangeArrowheads="1"/>
            </p:cNvSpPr>
            <p:nvPr/>
          </p:nvSpPr>
          <p:spPr bwMode="auto">
            <a:xfrm>
              <a:off x="1697" y="1439"/>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69" name="Rectangle 110"/>
            <p:cNvSpPr>
              <a:spLocks noChangeArrowheads="1"/>
            </p:cNvSpPr>
            <p:nvPr/>
          </p:nvSpPr>
          <p:spPr bwMode="auto">
            <a:xfrm>
              <a:off x="1654" y="1439"/>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70" name="Group 113"/>
          <p:cNvGrpSpPr>
            <a:grpSpLocks/>
          </p:cNvGrpSpPr>
          <p:nvPr/>
        </p:nvGrpSpPr>
        <p:grpSpPr bwMode="auto">
          <a:xfrm>
            <a:off x="4775778" y="2861467"/>
            <a:ext cx="598488" cy="639763"/>
            <a:chOff x="1950" y="1439"/>
            <a:chExt cx="296" cy="403"/>
          </a:xfrm>
        </p:grpSpPr>
        <p:sp>
          <p:nvSpPr>
            <p:cNvPr id="71" name="Rectangle 25"/>
            <p:cNvSpPr>
              <a:spLocks noChangeArrowheads="1"/>
            </p:cNvSpPr>
            <p:nvPr/>
          </p:nvSpPr>
          <p:spPr bwMode="auto">
            <a:xfrm>
              <a:off x="1993" y="1439"/>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72" name="Rectangle 112"/>
            <p:cNvSpPr>
              <a:spLocks noChangeArrowheads="1"/>
            </p:cNvSpPr>
            <p:nvPr/>
          </p:nvSpPr>
          <p:spPr bwMode="auto">
            <a:xfrm>
              <a:off x="1950" y="1439"/>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73" name="Group 115"/>
          <p:cNvGrpSpPr>
            <a:grpSpLocks/>
          </p:cNvGrpSpPr>
          <p:nvPr/>
        </p:nvGrpSpPr>
        <p:grpSpPr bwMode="auto">
          <a:xfrm>
            <a:off x="5374266" y="2861467"/>
            <a:ext cx="600075" cy="639763"/>
            <a:chOff x="2246" y="1439"/>
            <a:chExt cx="296" cy="403"/>
          </a:xfrm>
        </p:grpSpPr>
        <p:sp>
          <p:nvSpPr>
            <p:cNvPr id="74" name="Rectangle 26"/>
            <p:cNvSpPr>
              <a:spLocks noChangeArrowheads="1"/>
            </p:cNvSpPr>
            <p:nvPr/>
          </p:nvSpPr>
          <p:spPr bwMode="auto">
            <a:xfrm>
              <a:off x="2289" y="1439"/>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75" name="Rectangle 114"/>
            <p:cNvSpPr>
              <a:spLocks noChangeArrowheads="1"/>
            </p:cNvSpPr>
            <p:nvPr/>
          </p:nvSpPr>
          <p:spPr bwMode="auto">
            <a:xfrm>
              <a:off x="2246" y="1439"/>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76" name="Group 117"/>
          <p:cNvGrpSpPr>
            <a:grpSpLocks/>
          </p:cNvGrpSpPr>
          <p:nvPr/>
        </p:nvGrpSpPr>
        <p:grpSpPr bwMode="auto">
          <a:xfrm>
            <a:off x="5974341" y="2861467"/>
            <a:ext cx="592137" cy="639763"/>
            <a:chOff x="2542" y="1439"/>
            <a:chExt cx="292" cy="403"/>
          </a:xfrm>
        </p:grpSpPr>
        <p:sp>
          <p:nvSpPr>
            <p:cNvPr id="77" name="Rectangle 27"/>
            <p:cNvSpPr>
              <a:spLocks noChangeArrowheads="1"/>
            </p:cNvSpPr>
            <p:nvPr/>
          </p:nvSpPr>
          <p:spPr bwMode="auto">
            <a:xfrm>
              <a:off x="2585" y="1439"/>
              <a:ext cx="20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78" name="Rectangle 116"/>
            <p:cNvSpPr>
              <a:spLocks noChangeArrowheads="1"/>
            </p:cNvSpPr>
            <p:nvPr/>
          </p:nvSpPr>
          <p:spPr bwMode="auto">
            <a:xfrm>
              <a:off x="2542" y="1439"/>
              <a:ext cx="29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79" name="Group 119"/>
          <p:cNvGrpSpPr>
            <a:grpSpLocks/>
          </p:cNvGrpSpPr>
          <p:nvPr/>
        </p:nvGrpSpPr>
        <p:grpSpPr bwMode="auto">
          <a:xfrm>
            <a:off x="6566478" y="2861467"/>
            <a:ext cx="604838" cy="3198813"/>
            <a:chOff x="2834" y="1439"/>
            <a:chExt cx="299" cy="2015"/>
          </a:xfrm>
        </p:grpSpPr>
        <p:sp>
          <p:nvSpPr>
            <p:cNvPr id="80" name="Rectangle 28"/>
            <p:cNvSpPr>
              <a:spLocks noChangeArrowheads="1"/>
            </p:cNvSpPr>
            <p:nvPr/>
          </p:nvSpPr>
          <p:spPr bwMode="auto">
            <a:xfrm>
              <a:off x="2877" y="1439"/>
              <a:ext cx="213" cy="2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81" name="Rectangle 118"/>
            <p:cNvSpPr>
              <a:spLocks noChangeArrowheads="1"/>
            </p:cNvSpPr>
            <p:nvPr/>
          </p:nvSpPr>
          <p:spPr bwMode="auto">
            <a:xfrm>
              <a:off x="2834" y="1439"/>
              <a:ext cx="299" cy="201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82" name="Group 121"/>
          <p:cNvGrpSpPr>
            <a:grpSpLocks/>
          </p:cNvGrpSpPr>
          <p:nvPr/>
        </p:nvGrpSpPr>
        <p:grpSpPr bwMode="auto">
          <a:xfrm>
            <a:off x="7171316" y="2861467"/>
            <a:ext cx="600075" cy="3198813"/>
            <a:chOff x="3133" y="1439"/>
            <a:chExt cx="296" cy="2015"/>
          </a:xfrm>
        </p:grpSpPr>
        <p:sp>
          <p:nvSpPr>
            <p:cNvPr id="83" name="Rectangle 29"/>
            <p:cNvSpPr>
              <a:spLocks noChangeArrowheads="1"/>
            </p:cNvSpPr>
            <p:nvPr/>
          </p:nvSpPr>
          <p:spPr bwMode="auto">
            <a:xfrm>
              <a:off x="3176" y="1439"/>
              <a:ext cx="210" cy="2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84" name="Rectangle 120"/>
            <p:cNvSpPr>
              <a:spLocks noChangeArrowheads="1"/>
            </p:cNvSpPr>
            <p:nvPr/>
          </p:nvSpPr>
          <p:spPr bwMode="auto">
            <a:xfrm>
              <a:off x="3133" y="1439"/>
              <a:ext cx="296" cy="201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85" name="Group 123"/>
          <p:cNvGrpSpPr>
            <a:grpSpLocks/>
          </p:cNvGrpSpPr>
          <p:nvPr/>
        </p:nvGrpSpPr>
        <p:grpSpPr bwMode="auto">
          <a:xfrm>
            <a:off x="7771391" y="2861467"/>
            <a:ext cx="598487" cy="3198813"/>
            <a:chOff x="3429" y="1439"/>
            <a:chExt cx="296" cy="2015"/>
          </a:xfrm>
        </p:grpSpPr>
        <p:sp>
          <p:nvSpPr>
            <p:cNvPr id="86" name="Rectangle 30"/>
            <p:cNvSpPr>
              <a:spLocks noChangeArrowheads="1"/>
            </p:cNvSpPr>
            <p:nvPr/>
          </p:nvSpPr>
          <p:spPr bwMode="auto">
            <a:xfrm>
              <a:off x="3472" y="1439"/>
              <a:ext cx="210" cy="2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87" name="Rectangle 122"/>
            <p:cNvSpPr>
              <a:spLocks noChangeArrowheads="1"/>
            </p:cNvSpPr>
            <p:nvPr/>
          </p:nvSpPr>
          <p:spPr bwMode="auto">
            <a:xfrm>
              <a:off x="3429" y="1439"/>
              <a:ext cx="296" cy="201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88" name="Group 125"/>
          <p:cNvGrpSpPr>
            <a:grpSpLocks/>
          </p:cNvGrpSpPr>
          <p:nvPr/>
        </p:nvGrpSpPr>
        <p:grpSpPr bwMode="auto">
          <a:xfrm>
            <a:off x="8369878" y="2861467"/>
            <a:ext cx="600075" cy="3198813"/>
            <a:chOff x="3725" y="1439"/>
            <a:chExt cx="296" cy="2015"/>
          </a:xfrm>
        </p:grpSpPr>
        <p:sp>
          <p:nvSpPr>
            <p:cNvPr id="89" name="Rectangle 31"/>
            <p:cNvSpPr>
              <a:spLocks noChangeArrowheads="1"/>
            </p:cNvSpPr>
            <p:nvPr/>
          </p:nvSpPr>
          <p:spPr bwMode="auto">
            <a:xfrm>
              <a:off x="3768" y="1439"/>
              <a:ext cx="210" cy="2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90" name="Rectangle 124"/>
            <p:cNvSpPr>
              <a:spLocks noChangeArrowheads="1"/>
            </p:cNvSpPr>
            <p:nvPr/>
          </p:nvSpPr>
          <p:spPr bwMode="auto">
            <a:xfrm>
              <a:off x="3725" y="1439"/>
              <a:ext cx="296" cy="2015"/>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91" name="Group 127"/>
          <p:cNvGrpSpPr>
            <a:grpSpLocks/>
          </p:cNvGrpSpPr>
          <p:nvPr/>
        </p:nvGrpSpPr>
        <p:grpSpPr bwMode="auto">
          <a:xfrm>
            <a:off x="826078" y="3501230"/>
            <a:ext cx="931863" cy="639762"/>
            <a:chOff x="0" y="1842"/>
            <a:chExt cx="460" cy="403"/>
          </a:xfrm>
        </p:grpSpPr>
        <p:sp>
          <p:nvSpPr>
            <p:cNvPr id="92" name="Rectangle 32"/>
            <p:cNvSpPr>
              <a:spLocks noChangeArrowheads="1"/>
            </p:cNvSpPr>
            <p:nvPr/>
          </p:nvSpPr>
          <p:spPr bwMode="auto">
            <a:xfrm>
              <a:off x="43" y="1842"/>
              <a:ext cx="37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P</a:t>
              </a:r>
              <a:r>
                <a:rPr lang="en-US" altLang="zh-CN" sz="2000" b="0" baseline="-30000">
                  <a:latin typeface="微软雅黑" panose="020B0503020204020204" pitchFamily="34" charset="-122"/>
                  <a:ea typeface="微软雅黑" panose="020B0503020204020204" pitchFamily="34" charset="-122"/>
                </a:rPr>
                <a:t>2</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93" name="Rectangle 126"/>
            <p:cNvSpPr>
              <a:spLocks noChangeArrowheads="1"/>
            </p:cNvSpPr>
            <p:nvPr/>
          </p:nvSpPr>
          <p:spPr bwMode="auto">
            <a:xfrm>
              <a:off x="0" y="1842"/>
              <a:ext cx="46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94" name="Group 129"/>
          <p:cNvGrpSpPr>
            <a:grpSpLocks/>
          </p:cNvGrpSpPr>
          <p:nvPr/>
        </p:nvGrpSpPr>
        <p:grpSpPr bwMode="auto">
          <a:xfrm>
            <a:off x="1757941" y="3501230"/>
            <a:ext cx="631825" cy="639762"/>
            <a:chOff x="460" y="1842"/>
            <a:chExt cx="312" cy="403"/>
          </a:xfrm>
        </p:grpSpPr>
        <p:sp>
          <p:nvSpPr>
            <p:cNvPr id="95" name="Rectangle 33"/>
            <p:cNvSpPr>
              <a:spLocks noChangeArrowheads="1"/>
            </p:cNvSpPr>
            <p:nvPr/>
          </p:nvSpPr>
          <p:spPr bwMode="auto">
            <a:xfrm>
              <a:off x="503" y="1842"/>
              <a:ext cx="22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96" name="Rectangle 128"/>
            <p:cNvSpPr>
              <a:spLocks noChangeArrowheads="1"/>
            </p:cNvSpPr>
            <p:nvPr/>
          </p:nvSpPr>
          <p:spPr bwMode="auto">
            <a:xfrm>
              <a:off x="460" y="1842"/>
              <a:ext cx="31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97" name="Group 131"/>
          <p:cNvGrpSpPr>
            <a:grpSpLocks/>
          </p:cNvGrpSpPr>
          <p:nvPr/>
        </p:nvGrpSpPr>
        <p:grpSpPr bwMode="auto">
          <a:xfrm>
            <a:off x="2389766" y="3501230"/>
            <a:ext cx="600075" cy="639762"/>
            <a:chOff x="772" y="1842"/>
            <a:chExt cx="296" cy="403"/>
          </a:xfrm>
        </p:grpSpPr>
        <p:sp>
          <p:nvSpPr>
            <p:cNvPr id="98" name="Rectangle 34"/>
            <p:cNvSpPr>
              <a:spLocks noChangeArrowheads="1"/>
            </p:cNvSpPr>
            <p:nvPr/>
          </p:nvSpPr>
          <p:spPr bwMode="auto">
            <a:xfrm>
              <a:off x="815" y="1842"/>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99" name="Rectangle 130"/>
            <p:cNvSpPr>
              <a:spLocks noChangeArrowheads="1"/>
            </p:cNvSpPr>
            <p:nvPr/>
          </p:nvSpPr>
          <p:spPr bwMode="auto">
            <a:xfrm>
              <a:off x="772" y="1842"/>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00" name="Group 133"/>
          <p:cNvGrpSpPr>
            <a:grpSpLocks/>
          </p:cNvGrpSpPr>
          <p:nvPr/>
        </p:nvGrpSpPr>
        <p:grpSpPr bwMode="auto">
          <a:xfrm>
            <a:off x="2989841" y="3501230"/>
            <a:ext cx="587375" cy="639762"/>
            <a:chOff x="1068" y="1842"/>
            <a:chExt cx="290" cy="403"/>
          </a:xfrm>
        </p:grpSpPr>
        <p:sp>
          <p:nvSpPr>
            <p:cNvPr id="101" name="Rectangle 35"/>
            <p:cNvSpPr>
              <a:spLocks noChangeArrowheads="1"/>
            </p:cNvSpPr>
            <p:nvPr/>
          </p:nvSpPr>
          <p:spPr bwMode="auto">
            <a:xfrm>
              <a:off x="1111" y="1842"/>
              <a:ext cx="20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02" name="Rectangle 132"/>
            <p:cNvSpPr>
              <a:spLocks noChangeArrowheads="1"/>
            </p:cNvSpPr>
            <p:nvPr/>
          </p:nvSpPr>
          <p:spPr bwMode="auto">
            <a:xfrm>
              <a:off x="1068" y="1842"/>
              <a:ext cx="29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03" name="Group 135"/>
          <p:cNvGrpSpPr>
            <a:grpSpLocks/>
          </p:cNvGrpSpPr>
          <p:nvPr/>
        </p:nvGrpSpPr>
        <p:grpSpPr bwMode="auto">
          <a:xfrm>
            <a:off x="3577216" y="3501230"/>
            <a:ext cx="598487" cy="639762"/>
            <a:chOff x="1358" y="1842"/>
            <a:chExt cx="296" cy="403"/>
          </a:xfrm>
        </p:grpSpPr>
        <p:sp>
          <p:nvSpPr>
            <p:cNvPr id="104" name="Rectangle 36"/>
            <p:cNvSpPr>
              <a:spLocks noChangeArrowheads="1"/>
            </p:cNvSpPr>
            <p:nvPr/>
          </p:nvSpPr>
          <p:spPr bwMode="auto">
            <a:xfrm>
              <a:off x="1401" y="1842"/>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05" name="Rectangle 134"/>
            <p:cNvSpPr>
              <a:spLocks noChangeArrowheads="1"/>
            </p:cNvSpPr>
            <p:nvPr/>
          </p:nvSpPr>
          <p:spPr bwMode="auto">
            <a:xfrm>
              <a:off x="1358" y="1842"/>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06" name="Group 137"/>
          <p:cNvGrpSpPr>
            <a:grpSpLocks/>
          </p:cNvGrpSpPr>
          <p:nvPr/>
        </p:nvGrpSpPr>
        <p:grpSpPr bwMode="auto">
          <a:xfrm>
            <a:off x="4175703" y="3501230"/>
            <a:ext cx="600075" cy="639762"/>
            <a:chOff x="1654" y="1842"/>
            <a:chExt cx="296" cy="403"/>
          </a:xfrm>
        </p:grpSpPr>
        <p:sp>
          <p:nvSpPr>
            <p:cNvPr id="107" name="Rectangle 37"/>
            <p:cNvSpPr>
              <a:spLocks noChangeArrowheads="1"/>
            </p:cNvSpPr>
            <p:nvPr/>
          </p:nvSpPr>
          <p:spPr bwMode="auto">
            <a:xfrm>
              <a:off x="1697" y="1842"/>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08" name="Rectangle 136"/>
            <p:cNvSpPr>
              <a:spLocks noChangeArrowheads="1"/>
            </p:cNvSpPr>
            <p:nvPr/>
          </p:nvSpPr>
          <p:spPr bwMode="auto">
            <a:xfrm>
              <a:off x="1654" y="1842"/>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09" name="Group 139"/>
          <p:cNvGrpSpPr>
            <a:grpSpLocks/>
          </p:cNvGrpSpPr>
          <p:nvPr/>
        </p:nvGrpSpPr>
        <p:grpSpPr bwMode="auto">
          <a:xfrm>
            <a:off x="4775778" y="3501230"/>
            <a:ext cx="598488" cy="639762"/>
            <a:chOff x="1950" y="1842"/>
            <a:chExt cx="296" cy="403"/>
          </a:xfrm>
        </p:grpSpPr>
        <p:sp>
          <p:nvSpPr>
            <p:cNvPr id="110" name="Rectangle 38"/>
            <p:cNvSpPr>
              <a:spLocks noChangeArrowheads="1"/>
            </p:cNvSpPr>
            <p:nvPr/>
          </p:nvSpPr>
          <p:spPr bwMode="auto">
            <a:xfrm>
              <a:off x="1993" y="1842"/>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7</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11" name="Rectangle 138"/>
            <p:cNvSpPr>
              <a:spLocks noChangeArrowheads="1"/>
            </p:cNvSpPr>
            <p:nvPr/>
          </p:nvSpPr>
          <p:spPr bwMode="auto">
            <a:xfrm>
              <a:off x="1950" y="1842"/>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12" name="Group 141"/>
          <p:cNvGrpSpPr>
            <a:grpSpLocks/>
          </p:cNvGrpSpPr>
          <p:nvPr/>
        </p:nvGrpSpPr>
        <p:grpSpPr bwMode="auto">
          <a:xfrm>
            <a:off x="5374266" y="3501230"/>
            <a:ext cx="600075" cy="639762"/>
            <a:chOff x="2246" y="1842"/>
            <a:chExt cx="296" cy="403"/>
          </a:xfrm>
        </p:grpSpPr>
        <p:sp>
          <p:nvSpPr>
            <p:cNvPr id="113" name="Rectangle 39"/>
            <p:cNvSpPr>
              <a:spLocks noChangeArrowheads="1"/>
            </p:cNvSpPr>
            <p:nvPr/>
          </p:nvSpPr>
          <p:spPr bwMode="auto">
            <a:xfrm>
              <a:off x="2289" y="1842"/>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5</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14" name="Rectangle 140"/>
            <p:cNvSpPr>
              <a:spLocks noChangeArrowheads="1"/>
            </p:cNvSpPr>
            <p:nvPr/>
          </p:nvSpPr>
          <p:spPr bwMode="auto">
            <a:xfrm>
              <a:off x="2246" y="1842"/>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15" name="Group 143"/>
          <p:cNvGrpSpPr>
            <a:grpSpLocks/>
          </p:cNvGrpSpPr>
          <p:nvPr/>
        </p:nvGrpSpPr>
        <p:grpSpPr bwMode="auto">
          <a:xfrm>
            <a:off x="5974341" y="3501230"/>
            <a:ext cx="592137" cy="639762"/>
            <a:chOff x="2542" y="1842"/>
            <a:chExt cx="292" cy="403"/>
          </a:xfrm>
        </p:grpSpPr>
        <p:sp>
          <p:nvSpPr>
            <p:cNvPr id="116" name="Rectangle 40"/>
            <p:cNvSpPr>
              <a:spLocks noChangeArrowheads="1"/>
            </p:cNvSpPr>
            <p:nvPr/>
          </p:nvSpPr>
          <p:spPr bwMode="auto">
            <a:xfrm>
              <a:off x="2585" y="1842"/>
              <a:ext cx="20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17" name="Rectangle 142"/>
            <p:cNvSpPr>
              <a:spLocks noChangeArrowheads="1"/>
            </p:cNvSpPr>
            <p:nvPr/>
          </p:nvSpPr>
          <p:spPr bwMode="auto">
            <a:xfrm>
              <a:off x="2542" y="1842"/>
              <a:ext cx="29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18" name="Group 145"/>
          <p:cNvGrpSpPr>
            <a:grpSpLocks/>
          </p:cNvGrpSpPr>
          <p:nvPr/>
        </p:nvGrpSpPr>
        <p:grpSpPr bwMode="auto">
          <a:xfrm>
            <a:off x="826078" y="4140992"/>
            <a:ext cx="931863" cy="639763"/>
            <a:chOff x="0" y="2245"/>
            <a:chExt cx="460" cy="403"/>
          </a:xfrm>
        </p:grpSpPr>
        <p:sp>
          <p:nvSpPr>
            <p:cNvPr id="119" name="Rectangle 41"/>
            <p:cNvSpPr>
              <a:spLocks noChangeArrowheads="1"/>
            </p:cNvSpPr>
            <p:nvPr/>
          </p:nvSpPr>
          <p:spPr bwMode="auto">
            <a:xfrm>
              <a:off x="43" y="2245"/>
              <a:ext cx="37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P</a:t>
              </a:r>
              <a:r>
                <a:rPr lang="en-US" altLang="zh-CN" sz="2000" b="0" baseline="-30000">
                  <a:latin typeface="微软雅黑" panose="020B0503020204020204" pitchFamily="34" charset="-122"/>
                  <a:ea typeface="微软雅黑" panose="020B0503020204020204" pitchFamily="34" charset="-122"/>
                </a:rPr>
                <a:t>3</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120" name="Rectangle 144"/>
            <p:cNvSpPr>
              <a:spLocks noChangeArrowheads="1"/>
            </p:cNvSpPr>
            <p:nvPr/>
          </p:nvSpPr>
          <p:spPr bwMode="auto">
            <a:xfrm>
              <a:off x="0" y="2245"/>
              <a:ext cx="46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21" name="Group 147"/>
          <p:cNvGrpSpPr>
            <a:grpSpLocks/>
          </p:cNvGrpSpPr>
          <p:nvPr/>
        </p:nvGrpSpPr>
        <p:grpSpPr bwMode="auto">
          <a:xfrm>
            <a:off x="1757941" y="4140992"/>
            <a:ext cx="631825" cy="639763"/>
            <a:chOff x="460" y="2245"/>
            <a:chExt cx="312" cy="403"/>
          </a:xfrm>
        </p:grpSpPr>
        <p:sp>
          <p:nvSpPr>
            <p:cNvPr id="122" name="Rectangle 42"/>
            <p:cNvSpPr>
              <a:spLocks noChangeArrowheads="1"/>
            </p:cNvSpPr>
            <p:nvPr/>
          </p:nvSpPr>
          <p:spPr bwMode="auto">
            <a:xfrm>
              <a:off x="503" y="2245"/>
              <a:ext cx="22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23" name="Rectangle 146"/>
            <p:cNvSpPr>
              <a:spLocks noChangeArrowheads="1"/>
            </p:cNvSpPr>
            <p:nvPr/>
          </p:nvSpPr>
          <p:spPr bwMode="auto">
            <a:xfrm>
              <a:off x="460" y="2245"/>
              <a:ext cx="31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24" name="Group 149"/>
          <p:cNvGrpSpPr>
            <a:grpSpLocks/>
          </p:cNvGrpSpPr>
          <p:nvPr/>
        </p:nvGrpSpPr>
        <p:grpSpPr bwMode="auto">
          <a:xfrm>
            <a:off x="2389766" y="4140992"/>
            <a:ext cx="600075" cy="639763"/>
            <a:chOff x="772" y="2245"/>
            <a:chExt cx="296" cy="403"/>
          </a:xfrm>
        </p:grpSpPr>
        <p:sp>
          <p:nvSpPr>
            <p:cNvPr id="125" name="Rectangle 43"/>
            <p:cNvSpPr>
              <a:spLocks noChangeArrowheads="1"/>
            </p:cNvSpPr>
            <p:nvPr/>
          </p:nvSpPr>
          <p:spPr bwMode="auto">
            <a:xfrm>
              <a:off x="815" y="2245"/>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1</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26" name="Rectangle 148"/>
            <p:cNvSpPr>
              <a:spLocks noChangeArrowheads="1"/>
            </p:cNvSpPr>
            <p:nvPr/>
          </p:nvSpPr>
          <p:spPr bwMode="auto">
            <a:xfrm>
              <a:off x="772" y="2245"/>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27" name="Group 151"/>
          <p:cNvGrpSpPr>
            <a:grpSpLocks/>
          </p:cNvGrpSpPr>
          <p:nvPr/>
        </p:nvGrpSpPr>
        <p:grpSpPr bwMode="auto">
          <a:xfrm>
            <a:off x="2989841" y="4140992"/>
            <a:ext cx="587375" cy="639763"/>
            <a:chOff x="1068" y="2245"/>
            <a:chExt cx="290" cy="403"/>
          </a:xfrm>
        </p:grpSpPr>
        <p:sp>
          <p:nvSpPr>
            <p:cNvPr id="128" name="Rectangle 44"/>
            <p:cNvSpPr>
              <a:spLocks noChangeArrowheads="1"/>
            </p:cNvSpPr>
            <p:nvPr/>
          </p:nvSpPr>
          <p:spPr bwMode="auto">
            <a:xfrm>
              <a:off x="1111" y="2245"/>
              <a:ext cx="20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3</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29" name="Rectangle 150"/>
            <p:cNvSpPr>
              <a:spLocks noChangeArrowheads="1"/>
            </p:cNvSpPr>
            <p:nvPr/>
          </p:nvSpPr>
          <p:spPr bwMode="auto">
            <a:xfrm>
              <a:off x="1068" y="2245"/>
              <a:ext cx="29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30" name="Group 153"/>
          <p:cNvGrpSpPr>
            <a:grpSpLocks/>
          </p:cNvGrpSpPr>
          <p:nvPr/>
        </p:nvGrpSpPr>
        <p:grpSpPr bwMode="auto">
          <a:xfrm>
            <a:off x="3577216" y="4140992"/>
            <a:ext cx="598487" cy="639763"/>
            <a:chOff x="1358" y="2245"/>
            <a:chExt cx="296" cy="403"/>
          </a:xfrm>
        </p:grpSpPr>
        <p:sp>
          <p:nvSpPr>
            <p:cNvPr id="131" name="Rectangle 45"/>
            <p:cNvSpPr>
              <a:spLocks noChangeArrowheads="1"/>
            </p:cNvSpPr>
            <p:nvPr/>
          </p:nvSpPr>
          <p:spPr bwMode="auto">
            <a:xfrm>
              <a:off x="1401" y="2245"/>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4</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32" name="Rectangle 152"/>
            <p:cNvSpPr>
              <a:spLocks noChangeArrowheads="1"/>
            </p:cNvSpPr>
            <p:nvPr/>
          </p:nvSpPr>
          <p:spPr bwMode="auto">
            <a:xfrm>
              <a:off x="1358" y="2245"/>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33" name="Group 155"/>
          <p:cNvGrpSpPr>
            <a:grpSpLocks/>
          </p:cNvGrpSpPr>
          <p:nvPr/>
        </p:nvGrpSpPr>
        <p:grpSpPr bwMode="auto">
          <a:xfrm>
            <a:off x="4175703" y="4140992"/>
            <a:ext cx="600075" cy="639763"/>
            <a:chOff x="1654" y="2245"/>
            <a:chExt cx="296" cy="403"/>
          </a:xfrm>
        </p:grpSpPr>
        <p:sp>
          <p:nvSpPr>
            <p:cNvPr id="134" name="Rectangle 46"/>
            <p:cNvSpPr>
              <a:spLocks noChangeArrowheads="1"/>
            </p:cNvSpPr>
            <p:nvPr/>
          </p:nvSpPr>
          <p:spPr bwMode="auto">
            <a:xfrm>
              <a:off x="1697" y="2245"/>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6</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35" name="Rectangle 154"/>
            <p:cNvSpPr>
              <a:spLocks noChangeArrowheads="1"/>
            </p:cNvSpPr>
            <p:nvPr/>
          </p:nvSpPr>
          <p:spPr bwMode="auto">
            <a:xfrm>
              <a:off x="1654" y="2245"/>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36" name="Group 157"/>
          <p:cNvGrpSpPr>
            <a:grpSpLocks/>
          </p:cNvGrpSpPr>
          <p:nvPr/>
        </p:nvGrpSpPr>
        <p:grpSpPr bwMode="auto">
          <a:xfrm>
            <a:off x="4775778" y="4140992"/>
            <a:ext cx="598488" cy="639763"/>
            <a:chOff x="1950" y="2245"/>
            <a:chExt cx="296" cy="403"/>
          </a:xfrm>
        </p:grpSpPr>
        <p:sp>
          <p:nvSpPr>
            <p:cNvPr id="137" name="Rectangle 47"/>
            <p:cNvSpPr>
              <a:spLocks noChangeArrowheads="1"/>
            </p:cNvSpPr>
            <p:nvPr/>
          </p:nvSpPr>
          <p:spPr bwMode="auto">
            <a:xfrm>
              <a:off x="1993" y="2245"/>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5</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38" name="Rectangle 156"/>
            <p:cNvSpPr>
              <a:spLocks noChangeArrowheads="1"/>
            </p:cNvSpPr>
            <p:nvPr/>
          </p:nvSpPr>
          <p:spPr bwMode="auto">
            <a:xfrm>
              <a:off x="1950" y="2245"/>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39" name="Group 159"/>
          <p:cNvGrpSpPr>
            <a:grpSpLocks/>
          </p:cNvGrpSpPr>
          <p:nvPr/>
        </p:nvGrpSpPr>
        <p:grpSpPr bwMode="auto">
          <a:xfrm>
            <a:off x="5374266" y="4140992"/>
            <a:ext cx="600075" cy="639763"/>
            <a:chOff x="2246" y="2245"/>
            <a:chExt cx="296" cy="403"/>
          </a:xfrm>
        </p:grpSpPr>
        <p:sp>
          <p:nvSpPr>
            <p:cNvPr id="140" name="Rectangle 48"/>
            <p:cNvSpPr>
              <a:spLocks noChangeArrowheads="1"/>
            </p:cNvSpPr>
            <p:nvPr/>
          </p:nvSpPr>
          <p:spPr bwMode="auto">
            <a:xfrm>
              <a:off x="2289" y="2245"/>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41" name="Rectangle 158"/>
            <p:cNvSpPr>
              <a:spLocks noChangeArrowheads="1"/>
            </p:cNvSpPr>
            <p:nvPr/>
          </p:nvSpPr>
          <p:spPr bwMode="auto">
            <a:xfrm>
              <a:off x="2246" y="2245"/>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42" name="Group 161"/>
          <p:cNvGrpSpPr>
            <a:grpSpLocks/>
          </p:cNvGrpSpPr>
          <p:nvPr/>
        </p:nvGrpSpPr>
        <p:grpSpPr bwMode="auto">
          <a:xfrm>
            <a:off x="5974341" y="4140992"/>
            <a:ext cx="592137" cy="639763"/>
            <a:chOff x="2542" y="2245"/>
            <a:chExt cx="292" cy="403"/>
          </a:xfrm>
        </p:grpSpPr>
        <p:sp>
          <p:nvSpPr>
            <p:cNvPr id="143" name="Rectangle 49"/>
            <p:cNvSpPr>
              <a:spLocks noChangeArrowheads="1"/>
            </p:cNvSpPr>
            <p:nvPr/>
          </p:nvSpPr>
          <p:spPr bwMode="auto">
            <a:xfrm>
              <a:off x="2585" y="2245"/>
              <a:ext cx="20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44" name="Rectangle 160"/>
            <p:cNvSpPr>
              <a:spLocks noChangeArrowheads="1"/>
            </p:cNvSpPr>
            <p:nvPr/>
          </p:nvSpPr>
          <p:spPr bwMode="auto">
            <a:xfrm>
              <a:off x="2542" y="2245"/>
              <a:ext cx="29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45" name="Group 163"/>
          <p:cNvGrpSpPr>
            <a:grpSpLocks/>
          </p:cNvGrpSpPr>
          <p:nvPr/>
        </p:nvGrpSpPr>
        <p:grpSpPr bwMode="auto">
          <a:xfrm>
            <a:off x="826078" y="4780755"/>
            <a:ext cx="931863" cy="639762"/>
            <a:chOff x="0" y="2648"/>
            <a:chExt cx="460" cy="403"/>
          </a:xfrm>
        </p:grpSpPr>
        <p:sp>
          <p:nvSpPr>
            <p:cNvPr id="146" name="Rectangle 50"/>
            <p:cNvSpPr>
              <a:spLocks noChangeArrowheads="1"/>
            </p:cNvSpPr>
            <p:nvPr/>
          </p:nvSpPr>
          <p:spPr bwMode="auto">
            <a:xfrm>
              <a:off x="43" y="2648"/>
              <a:ext cx="37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P</a:t>
              </a:r>
              <a:r>
                <a:rPr lang="en-US" altLang="zh-CN" sz="2000" b="0" baseline="-30000">
                  <a:latin typeface="微软雅黑" panose="020B0503020204020204" pitchFamily="34" charset="-122"/>
                  <a:ea typeface="微软雅黑" panose="020B0503020204020204" pitchFamily="34" charset="-122"/>
                </a:rPr>
                <a:t>4</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147" name="Rectangle 162"/>
            <p:cNvSpPr>
              <a:spLocks noChangeArrowheads="1"/>
            </p:cNvSpPr>
            <p:nvPr/>
          </p:nvSpPr>
          <p:spPr bwMode="auto">
            <a:xfrm>
              <a:off x="0" y="2648"/>
              <a:ext cx="46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48" name="Group 165"/>
          <p:cNvGrpSpPr>
            <a:grpSpLocks/>
          </p:cNvGrpSpPr>
          <p:nvPr/>
        </p:nvGrpSpPr>
        <p:grpSpPr bwMode="auto">
          <a:xfrm>
            <a:off x="1757941" y="4780755"/>
            <a:ext cx="631825" cy="639762"/>
            <a:chOff x="460" y="2648"/>
            <a:chExt cx="312" cy="403"/>
          </a:xfrm>
        </p:grpSpPr>
        <p:sp>
          <p:nvSpPr>
            <p:cNvPr id="149" name="Rectangle 51"/>
            <p:cNvSpPr>
              <a:spLocks noChangeArrowheads="1"/>
            </p:cNvSpPr>
            <p:nvPr/>
          </p:nvSpPr>
          <p:spPr bwMode="auto">
            <a:xfrm>
              <a:off x="503" y="2648"/>
              <a:ext cx="22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50" name="Rectangle 164"/>
            <p:cNvSpPr>
              <a:spLocks noChangeArrowheads="1"/>
            </p:cNvSpPr>
            <p:nvPr/>
          </p:nvSpPr>
          <p:spPr bwMode="auto">
            <a:xfrm>
              <a:off x="460" y="2648"/>
              <a:ext cx="31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51" name="Group 167"/>
          <p:cNvGrpSpPr>
            <a:grpSpLocks/>
          </p:cNvGrpSpPr>
          <p:nvPr/>
        </p:nvGrpSpPr>
        <p:grpSpPr bwMode="auto">
          <a:xfrm>
            <a:off x="2389766" y="4780755"/>
            <a:ext cx="600075" cy="639762"/>
            <a:chOff x="772" y="2648"/>
            <a:chExt cx="296" cy="403"/>
          </a:xfrm>
        </p:grpSpPr>
        <p:sp>
          <p:nvSpPr>
            <p:cNvPr id="152" name="Rectangle 52"/>
            <p:cNvSpPr>
              <a:spLocks noChangeArrowheads="1"/>
            </p:cNvSpPr>
            <p:nvPr/>
          </p:nvSpPr>
          <p:spPr bwMode="auto">
            <a:xfrm>
              <a:off x="815" y="2648"/>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3</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53" name="Rectangle 166"/>
            <p:cNvSpPr>
              <a:spLocks noChangeArrowheads="1"/>
            </p:cNvSpPr>
            <p:nvPr/>
          </p:nvSpPr>
          <p:spPr bwMode="auto">
            <a:xfrm>
              <a:off x="772" y="2648"/>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54" name="Group 169"/>
          <p:cNvGrpSpPr>
            <a:grpSpLocks/>
          </p:cNvGrpSpPr>
          <p:nvPr/>
        </p:nvGrpSpPr>
        <p:grpSpPr bwMode="auto">
          <a:xfrm>
            <a:off x="2989841" y="4780755"/>
            <a:ext cx="587375" cy="639762"/>
            <a:chOff x="1068" y="2648"/>
            <a:chExt cx="290" cy="403"/>
          </a:xfrm>
        </p:grpSpPr>
        <p:sp>
          <p:nvSpPr>
            <p:cNvPr id="155" name="Rectangle 53"/>
            <p:cNvSpPr>
              <a:spLocks noChangeArrowheads="1"/>
            </p:cNvSpPr>
            <p:nvPr/>
          </p:nvSpPr>
          <p:spPr bwMode="auto">
            <a:xfrm>
              <a:off x="1111" y="2648"/>
              <a:ext cx="20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5</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56" name="Rectangle 168"/>
            <p:cNvSpPr>
              <a:spLocks noChangeArrowheads="1"/>
            </p:cNvSpPr>
            <p:nvPr/>
          </p:nvSpPr>
          <p:spPr bwMode="auto">
            <a:xfrm>
              <a:off x="1068" y="2648"/>
              <a:ext cx="29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57" name="Group 171"/>
          <p:cNvGrpSpPr>
            <a:grpSpLocks/>
          </p:cNvGrpSpPr>
          <p:nvPr/>
        </p:nvGrpSpPr>
        <p:grpSpPr bwMode="auto">
          <a:xfrm>
            <a:off x="3577216" y="4780755"/>
            <a:ext cx="598487" cy="639762"/>
            <a:chOff x="1358" y="2648"/>
            <a:chExt cx="296" cy="403"/>
          </a:xfrm>
        </p:grpSpPr>
        <p:sp>
          <p:nvSpPr>
            <p:cNvPr id="158" name="Rectangle 54"/>
            <p:cNvSpPr>
              <a:spLocks noChangeArrowheads="1"/>
            </p:cNvSpPr>
            <p:nvPr/>
          </p:nvSpPr>
          <p:spPr bwMode="auto">
            <a:xfrm>
              <a:off x="1401" y="2648"/>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4</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59" name="Rectangle 170"/>
            <p:cNvSpPr>
              <a:spLocks noChangeArrowheads="1"/>
            </p:cNvSpPr>
            <p:nvPr/>
          </p:nvSpPr>
          <p:spPr bwMode="auto">
            <a:xfrm>
              <a:off x="1358" y="2648"/>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60" name="Group 173"/>
          <p:cNvGrpSpPr>
            <a:grpSpLocks/>
          </p:cNvGrpSpPr>
          <p:nvPr/>
        </p:nvGrpSpPr>
        <p:grpSpPr bwMode="auto">
          <a:xfrm>
            <a:off x="4175703" y="4780755"/>
            <a:ext cx="600075" cy="639762"/>
            <a:chOff x="1654" y="2648"/>
            <a:chExt cx="296" cy="403"/>
          </a:xfrm>
        </p:grpSpPr>
        <p:sp>
          <p:nvSpPr>
            <p:cNvPr id="161" name="Rectangle 55"/>
            <p:cNvSpPr>
              <a:spLocks noChangeArrowheads="1"/>
            </p:cNvSpPr>
            <p:nvPr/>
          </p:nvSpPr>
          <p:spPr bwMode="auto">
            <a:xfrm>
              <a:off x="1697" y="2648"/>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62" name="Rectangle 172"/>
            <p:cNvSpPr>
              <a:spLocks noChangeArrowheads="1"/>
            </p:cNvSpPr>
            <p:nvPr/>
          </p:nvSpPr>
          <p:spPr bwMode="auto">
            <a:xfrm>
              <a:off x="1654" y="2648"/>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63" name="Group 175"/>
          <p:cNvGrpSpPr>
            <a:grpSpLocks/>
          </p:cNvGrpSpPr>
          <p:nvPr/>
        </p:nvGrpSpPr>
        <p:grpSpPr bwMode="auto">
          <a:xfrm>
            <a:off x="4775778" y="4780755"/>
            <a:ext cx="598488" cy="639762"/>
            <a:chOff x="1950" y="2648"/>
            <a:chExt cx="296" cy="403"/>
          </a:xfrm>
        </p:grpSpPr>
        <p:sp>
          <p:nvSpPr>
            <p:cNvPr id="164" name="Rectangle 56"/>
            <p:cNvSpPr>
              <a:spLocks noChangeArrowheads="1"/>
            </p:cNvSpPr>
            <p:nvPr/>
          </p:nvSpPr>
          <p:spPr bwMode="auto">
            <a:xfrm>
              <a:off x="1993" y="2648"/>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65" name="Rectangle 174"/>
            <p:cNvSpPr>
              <a:spLocks noChangeArrowheads="1"/>
            </p:cNvSpPr>
            <p:nvPr/>
          </p:nvSpPr>
          <p:spPr bwMode="auto">
            <a:xfrm>
              <a:off x="1950" y="2648"/>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66" name="Group 177"/>
          <p:cNvGrpSpPr>
            <a:grpSpLocks/>
          </p:cNvGrpSpPr>
          <p:nvPr/>
        </p:nvGrpSpPr>
        <p:grpSpPr bwMode="auto">
          <a:xfrm>
            <a:off x="5374266" y="4780755"/>
            <a:ext cx="600075" cy="639762"/>
            <a:chOff x="2246" y="2648"/>
            <a:chExt cx="296" cy="403"/>
          </a:xfrm>
        </p:grpSpPr>
        <p:sp>
          <p:nvSpPr>
            <p:cNvPr id="167" name="Rectangle 57"/>
            <p:cNvSpPr>
              <a:spLocks noChangeArrowheads="1"/>
            </p:cNvSpPr>
            <p:nvPr/>
          </p:nvSpPr>
          <p:spPr bwMode="auto">
            <a:xfrm>
              <a:off x="2289" y="2648"/>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68" name="Rectangle 176"/>
            <p:cNvSpPr>
              <a:spLocks noChangeArrowheads="1"/>
            </p:cNvSpPr>
            <p:nvPr/>
          </p:nvSpPr>
          <p:spPr bwMode="auto">
            <a:xfrm>
              <a:off x="2246" y="2648"/>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69" name="Group 179"/>
          <p:cNvGrpSpPr>
            <a:grpSpLocks/>
          </p:cNvGrpSpPr>
          <p:nvPr/>
        </p:nvGrpSpPr>
        <p:grpSpPr bwMode="auto">
          <a:xfrm>
            <a:off x="5974341" y="4780755"/>
            <a:ext cx="592137" cy="639762"/>
            <a:chOff x="2542" y="2648"/>
            <a:chExt cx="292" cy="403"/>
          </a:xfrm>
        </p:grpSpPr>
        <p:sp>
          <p:nvSpPr>
            <p:cNvPr id="170" name="Rectangle 58"/>
            <p:cNvSpPr>
              <a:spLocks noChangeArrowheads="1"/>
            </p:cNvSpPr>
            <p:nvPr/>
          </p:nvSpPr>
          <p:spPr bwMode="auto">
            <a:xfrm>
              <a:off x="2585" y="2648"/>
              <a:ext cx="20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71" name="Rectangle 178"/>
            <p:cNvSpPr>
              <a:spLocks noChangeArrowheads="1"/>
            </p:cNvSpPr>
            <p:nvPr/>
          </p:nvSpPr>
          <p:spPr bwMode="auto">
            <a:xfrm>
              <a:off x="2542" y="2648"/>
              <a:ext cx="29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72" name="Group 181"/>
          <p:cNvGrpSpPr>
            <a:grpSpLocks/>
          </p:cNvGrpSpPr>
          <p:nvPr/>
        </p:nvGrpSpPr>
        <p:grpSpPr bwMode="auto">
          <a:xfrm>
            <a:off x="826078" y="5420517"/>
            <a:ext cx="931863" cy="639763"/>
            <a:chOff x="0" y="3051"/>
            <a:chExt cx="460" cy="403"/>
          </a:xfrm>
        </p:grpSpPr>
        <p:sp>
          <p:nvSpPr>
            <p:cNvPr id="173" name="Rectangle 59"/>
            <p:cNvSpPr>
              <a:spLocks noChangeArrowheads="1"/>
            </p:cNvSpPr>
            <p:nvPr/>
          </p:nvSpPr>
          <p:spPr bwMode="auto">
            <a:xfrm>
              <a:off x="43" y="3051"/>
              <a:ext cx="37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en-US" altLang="zh-CN" sz="2000" b="0">
                  <a:latin typeface="微软雅黑" panose="020B0503020204020204" pitchFamily="34" charset="-122"/>
                  <a:ea typeface="微软雅黑" panose="020B0503020204020204" pitchFamily="34" charset="-122"/>
                </a:rPr>
                <a:t>P</a:t>
              </a:r>
              <a:r>
                <a:rPr lang="en-US" altLang="zh-CN" sz="2000" b="0" baseline="-30000">
                  <a:latin typeface="微软雅黑" panose="020B0503020204020204" pitchFamily="34" charset="-122"/>
                  <a:ea typeface="微软雅黑" panose="020B0503020204020204" pitchFamily="34" charset="-122"/>
                </a:rPr>
                <a:t>5</a:t>
              </a:r>
              <a:endParaRPr lang="en-US" altLang="zh-CN" sz="2000" b="0">
                <a:latin typeface="微软雅黑" panose="020B0503020204020204" pitchFamily="34" charset="-122"/>
                <a:ea typeface="微软雅黑" panose="020B0503020204020204" pitchFamily="34" charset="-122"/>
              </a:endParaRPr>
            </a:p>
            <a:p>
              <a:pPr algn="ctr" eaLnBrk="0" hangingPunct="0"/>
              <a:endParaRPr lang="en-US" altLang="zh-CN" sz="2000" b="0">
                <a:latin typeface="微软雅黑" panose="020B0503020204020204" pitchFamily="34" charset="-122"/>
                <a:ea typeface="微软雅黑" panose="020B0503020204020204" pitchFamily="34" charset="-122"/>
              </a:endParaRPr>
            </a:p>
          </p:txBody>
        </p:sp>
        <p:sp>
          <p:nvSpPr>
            <p:cNvPr id="174" name="Rectangle 180"/>
            <p:cNvSpPr>
              <a:spLocks noChangeArrowheads="1"/>
            </p:cNvSpPr>
            <p:nvPr/>
          </p:nvSpPr>
          <p:spPr bwMode="auto">
            <a:xfrm>
              <a:off x="0" y="3051"/>
              <a:ext cx="46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75" name="Group 183"/>
          <p:cNvGrpSpPr>
            <a:grpSpLocks/>
          </p:cNvGrpSpPr>
          <p:nvPr/>
        </p:nvGrpSpPr>
        <p:grpSpPr bwMode="auto">
          <a:xfrm>
            <a:off x="1757941" y="5420517"/>
            <a:ext cx="631825" cy="639763"/>
            <a:chOff x="460" y="3051"/>
            <a:chExt cx="312" cy="403"/>
          </a:xfrm>
        </p:grpSpPr>
        <p:sp>
          <p:nvSpPr>
            <p:cNvPr id="176" name="Rectangle 60"/>
            <p:cNvSpPr>
              <a:spLocks noChangeArrowheads="1"/>
            </p:cNvSpPr>
            <p:nvPr/>
          </p:nvSpPr>
          <p:spPr bwMode="auto">
            <a:xfrm>
              <a:off x="503" y="3051"/>
              <a:ext cx="22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77" name="Rectangle 182"/>
            <p:cNvSpPr>
              <a:spLocks noChangeArrowheads="1"/>
            </p:cNvSpPr>
            <p:nvPr/>
          </p:nvSpPr>
          <p:spPr bwMode="auto">
            <a:xfrm>
              <a:off x="460" y="3051"/>
              <a:ext cx="31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78" name="Group 185"/>
          <p:cNvGrpSpPr>
            <a:grpSpLocks/>
          </p:cNvGrpSpPr>
          <p:nvPr/>
        </p:nvGrpSpPr>
        <p:grpSpPr bwMode="auto">
          <a:xfrm>
            <a:off x="2389766" y="5420517"/>
            <a:ext cx="600075" cy="639763"/>
            <a:chOff x="772" y="3051"/>
            <a:chExt cx="296" cy="403"/>
          </a:xfrm>
        </p:grpSpPr>
        <p:sp>
          <p:nvSpPr>
            <p:cNvPr id="179" name="Rectangle 61"/>
            <p:cNvSpPr>
              <a:spLocks noChangeArrowheads="1"/>
            </p:cNvSpPr>
            <p:nvPr/>
          </p:nvSpPr>
          <p:spPr bwMode="auto">
            <a:xfrm>
              <a:off x="815" y="3051"/>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3</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80" name="Rectangle 184"/>
            <p:cNvSpPr>
              <a:spLocks noChangeArrowheads="1"/>
            </p:cNvSpPr>
            <p:nvPr/>
          </p:nvSpPr>
          <p:spPr bwMode="auto">
            <a:xfrm>
              <a:off x="772" y="3051"/>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81" name="Group 187"/>
          <p:cNvGrpSpPr>
            <a:grpSpLocks/>
          </p:cNvGrpSpPr>
          <p:nvPr/>
        </p:nvGrpSpPr>
        <p:grpSpPr bwMode="auto">
          <a:xfrm>
            <a:off x="2989841" y="5420517"/>
            <a:ext cx="587375" cy="639763"/>
            <a:chOff x="1068" y="3051"/>
            <a:chExt cx="290" cy="403"/>
          </a:xfrm>
        </p:grpSpPr>
        <p:sp>
          <p:nvSpPr>
            <p:cNvPr id="182" name="Rectangle 62"/>
            <p:cNvSpPr>
              <a:spLocks noChangeArrowheads="1"/>
            </p:cNvSpPr>
            <p:nvPr/>
          </p:nvSpPr>
          <p:spPr bwMode="auto">
            <a:xfrm>
              <a:off x="1111" y="3051"/>
              <a:ext cx="204"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3</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83" name="Rectangle 186"/>
            <p:cNvSpPr>
              <a:spLocks noChangeArrowheads="1"/>
            </p:cNvSpPr>
            <p:nvPr/>
          </p:nvSpPr>
          <p:spPr bwMode="auto">
            <a:xfrm>
              <a:off x="1068" y="3051"/>
              <a:ext cx="290"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84" name="Group 189"/>
          <p:cNvGrpSpPr>
            <a:grpSpLocks/>
          </p:cNvGrpSpPr>
          <p:nvPr/>
        </p:nvGrpSpPr>
        <p:grpSpPr bwMode="auto">
          <a:xfrm>
            <a:off x="3577216" y="5420517"/>
            <a:ext cx="598487" cy="639763"/>
            <a:chOff x="1358" y="3051"/>
            <a:chExt cx="296" cy="403"/>
          </a:xfrm>
        </p:grpSpPr>
        <p:sp>
          <p:nvSpPr>
            <p:cNvPr id="185" name="Rectangle 63"/>
            <p:cNvSpPr>
              <a:spLocks noChangeArrowheads="1"/>
            </p:cNvSpPr>
            <p:nvPr/>
          </p:nvSpPr>
          <p:spPr bwMode="auto">
            <a:xfrm>
              <a:off x="1401" y="3051"/>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86" name="Rectangle 188"/>
            <p:cNvSpPr>
              <a:spLocks noChangeArrowheads="1"/>
            </p:cNvSpPr>
            <p:nvPr/>
          </p:nvSpPr>
          <p:spPr bwMode="auto">
            <a:xfrm>
              <a:off x="1358" y="3051"/>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87" name="Group 191"/>
          <p:cNvGrpSpPr>
            <a:grpSpLocks/>
          </p:cNvGrpSpPr>
          <p:nvPr/>
        </p:nvGrpSpPr>
        <p:grpSpPr bwMode="auto">
          <a:xfrm>
            <a:off x="4175703" y="5420517"/>
            <a:ext cx="600075" cy="639763"/>
            <a:chOff x="1654" y="3051"/>
            <a:chExt cx="296" cy="403"/>
          </a:xfrm>
        </p:grpSpPr>
        <p:sp>
          <p:nvSpPr>
            <p:cNvPr id="188" name="Rectangle 64"/>
            <p:cNvSpPr>
              <a:spLocks noChangeArrowheads="1"/>
            </p:cNvSpPr>
            <p:nvPr/>
          </p:nvSpPr>
          <p:spPr bwMode="auto">
            <a:xfrm>
              <a:off x="1697" y="3051"/>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89" name="Rectangle 190"/>
            <p:cNvSpPr>
              <a:spLocks noChangeArrowheads="1"/>
            </p:cNvSpPr>
            <p:nvPr/>
          </p:nvSpPr>
          <p:spPr bwMode="auto">
            <a:xfrm>
              <a:off x="1654" y="3051"/>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90" name="Group 193"/>
          <p:cNvGrpSpPr>
            <a:grpSpLocks/>
          </p:cNvGrpSpPr>
          <p:nvPr/>
        </p:nvGrpSpPr>
        <p:grpSpPr bwMode="auto">
          <a:xfrm>
            <a:off x="4775778" y="5420517"/>
            <a:ext cx="598488" cy="639763"/>
            <a:chOff x="1950" y="3051"/>
            <a:chExt cx="296" cy="403"/>
          </a:xfrm>
        </p:grpSpPr>
        <p:sp>
          <p:nvSpPr>
            <p:cNvPr id="191" name="Rectangle 65"/>
            <p:cNvSpPr>
              <a:spLocks noChangeArrowheads="1"/>
            </p:cNvSpPr>
            <p:nvPr/>
          </p:nvSpPr>
          <p:spPr bwMode="auto">
            <a:xfrm>
              <a:off x="1993" y="3051"/>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3</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92" name="Rectangle 192"/>
            <p:cNvSpPr>
              <a:spLocks noChangeArrowheads="1"/>
            </p:cNvSpPr>
            <p:nvPr/>
          </p:nvSpPr>
          <p:spPr bwMode="auto">
            <a:xfrm>
              <a:off x="1950" y="3051"/>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93" name="Group 195"/>
          <p:cNvGrpSpPr>
            <a:grpSpLocks/>
          </p:cNvGrpSpPr>
          <p:nvPr/>
        </p:nvGrpSpPr>
        <p:grpSpPr bwMode="auto">
          <a:xfrm>
            <a:off x="5374266" y="5420517"/>
            <a:ext cx="600075" cy="639763"/>
            <a:chOff x="2246" y="3051"/>
            <a:chExt cx="296" cy="403"/>
          </a:xfrm>
        </p:grpSpPr>
        <p:sp>
          <p:nvSpPr>
            <p:cNvPr id="194" name="Rectangle 66"/>
            <p:cNvSpPr>
              <a:spLocks noChangeArrowheads="1"/>
            </p:cNvSpPr>
            <p:nvPr/>
          </p:nvSpPr>
          <p:spPr bwMode="auto">
            <a:xfrm>
              <a:off x="2289" y="3051"/>
              <a:ext cx="210"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2</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95" name="Rectangle 194"/>
            <p:cNvSpPr>
              <a:spLocks noChangeArrowheads="1"/>
            </p:cNvSpPr>
            <p:nvPr/>
          </p:nvSpPr>
          <p:spPr bwMode="auto">
            <a:xfrm>
              <a:off x="2246" y="3051"/>
              <a:ext cx="296"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grpSp>
        <p:nvGrpSpPr>
          <p:cNvPr id="196" name="Group 197"/>
          <p:cNvGrpSpPr>
            <a:grpSpLocks/>
          </p:cNvGrpSpPr>
          <p:nvPr/>
        </p:nvGrpSpPr>
        <p:grpSpPr bwMode="auto">
          <a:xfrm>
            <a:off x="5974341" y="5420517"/>
            <a:ext cx="592137" cy="639763"/>
            <a:chOff x="2542" y="3051"/>
            <a:chExt cx="292" cy="403"/>
          </a:xfrm>
        </p:grpSpPr>
        <p:sp>
          <p:nvSpPr>
            <p:cNvPr id="197" name="Rectangle 67"/>
            <p:cNvSpPr>
              <a:spLocks noChangeArrowheads="1"/>
            </p:cNvSpPr>
            <p:nvPr/>
          </p:nvSpPr>
          <p:spPr bwMode="auto">
            <a:xfrm>
              <a:off x="2585" y="3051"/>
              <a:ext cx="206" cy="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lang="zh-CN" altLang="en-US" sz="2000" b="0">
                  <a:latin typeface="微软雅黑" panose="020B0503020204020204" pitchFamily="34" charset="-122"/>
                  <a:ea typeface="微软雅黑" panose="020B0503020204020204" pitchFamily="34" charset="-122"/>
                </a:rPr>
                <a:t>0</a:t>
              </a:r>
            </a:p>
            <a:p>
              <a:pPr algn="ctr" eaLnBrk="0" hangingPunct="0"/>
              <a:endParaRPr lang="zh-CN" altLang="en-US" sz="2000" b="0">
                <a:latin typeface="微软雅黑" panose="020B0503020204020204" pitchFamily="34" charset="-122"/>
                <a:ea typeface="微软雅黑" panose="020B0503020204020204" pitchFamily="34" charset="-122"/>
              </a:endParaRPr>
            </a:p>
          </p:txBody>
        </p:sp>
        <p:sp>
          <p:nvSpPr>
            <p:cNvPr id="198" name="Rectangle 196"/>
            <p:cNvSpPr>
              <a:spLocks noChangeArrowheads="1"/>
            </p:cNvSpPr>
            <p:nvPr/>
          </p:nvSpPr>
          <p:spPr bwMode="auto">
            <a:xfrm>
              <a:off x="2542" y="3051"/>
              <a:ext cx="292" cy="403"/>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00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1411463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6.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Banker’s Algorithm </a:t>
            </a:r>
            <a:endParaRPr lang="zh-CN" altLang="en-US" sz="2400"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21</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2"/>
          <p:cNvSpPr>
            <a:spLocks noChangeArrowheads="1"/>
          </p:cNvSpPr>
          <p:nvPr/>
        </p:nvSpPr>
        <p:spPr bwMode="auto">
          <a:xfrm>
            <a:off x="300726" y="1079500"/>
            <a:ext cx="11561074" cy="527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lvl="1" indent="-342900">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According </a:t>
            </a:r>
            <a:r>
              <a:rPr lang="en-US" altLang="zh-CN" sz="2400" dirty="0">
                <a:latin typeface="微软雅黑" panose="020B0503020204020204" pitchFamily="34" charset="-122"/>
                <a:ea typeface="微软雅黑" panose="020B0503020204020204" pitchFamily="34" charset="-122"/>
              </a:rPr>
              <a:t>to safety algorithm</a:t>
            </a:r>
            <a:endParaRPr kumimoji="1" lang="en-US" altLang="zh-CN" sz="2400" dirty="0">
              <a:latin typeface="微软雅黑" panose="020B0503020204020204" pitchFamily="34" charset="-122"/>
              <a:ea typeface="微软雅黑" panose="020B0503020204020204" pitchFamily="34" charset="-122"/>
            </a:endParaRP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firstly</a:t>
            </a:r>
            <a:r>
              <a:rPr lang="en-US" altLang="zh-CN" sz="2400" b="0" dirty="0">
                <a:latin typeface="微软雅黑" panose="020B0503020204020204" pitchFamily="34" charset="-122"/>
                <a:ea typeface="微软雅黑" panose="020B0503020204020204" pitchFamily="34" charset="-122"/>
              </a:rPr>
              <a:t>,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 </a:t>
            </a:r>
            <a:r>
              <a:rPr lang="en-US" altLang="zh-CN" sz="2400" b="0" dirty="0">
                <a:solidFill>
                  <a:srgbClr val="0000FF"/>
                </a:solidFill>
                <a:latin typeface="微软雅黑" panose="020B0503020204020204" pitchFamily="34" charset="-122"/>
                <a:ea typeface="微软雅黑" panose="020B0503020204020204" pitchFamily="34" charset="-122"/>
              </a:rPr>
              <a:t>(2, 0, 0, 0)</a:t>
            </a:r>
            <a:r>
              <a:rPr lang="en-US" altLang="zh-CN" sz="2400" b="0" dirty="0">
                <a:latin typeface="微软雅黑" panose="020B0503020204020204" pitchFamily="34" charset="-122"/>
                <a:ea typeface="微软雅黑" panose="020B0503020204020204" pitchFamily="34" charset="-122"/>
              </a:rPr>
              <a:t>  </a:t>
            </a:r>
            <a:r>
              <a:rPr lang="en-US" altLang="zh-CN" sz="2400" b="0" i="1" dirty="0">
                <a:latin typeface="微软雅黑" panose="020B0503020204020204" pitchFamily="34" charset="-122"/>
                <a:ea typeface="微软雅黑" panose="020B0503020204020204" pitchFamily="34" charset="-122"/>
              </a:rPr>
              <a:t>Finish</a:t>
            </a:r>
            <a:r>
              <a:rPr lang="en-US" altLang="zh-CN" sz="2400" b="0" dirty="0">
                <a:latin typeface="微软雅黑" panose="020B0503020204020204" pitchFamily="34" charset="-122"/>
                <a:ea typeface="微软雅黑" panose="020B0503020204020204" pitchFamily="34" charset="-122"/>
              </a:rPr>
              <a:t>[</a:t>
            </a:r>
            <a:r>
              <a:rPr lang="en-US" altLang="zh-CN" sz="2400" b="0" dirty="0" err="1">
                <a:latin typeface="微软雅黑" panose="020B0503020204020204" pitchFamily="34" charset="-122"/>
                <a:ea typeface="微软雅黑" panose="020B0503020204020204" pitchFamily="34" charset="-122"/>
              </a:rPr>
              <a:t>i</a:t>
            </a:r>
            <a:r>
              <a:rPr lang="en-US" altLang="zh-CN" sz="2400" b="0" dirty="0">
                <a:latin typeface="微软雅黑" panose="020B0503020204020204" pitchFamily="34" charset="-122"/>
                <a:ea typeface="微软雅黑" panose="020B0503020204020204" pitchFamily="34" charset="-122"/>
              </a:rPr>
              <a:t>]:=false i:=1, 2, 3, 4, </a:t>
            </a:r>
            <a:r>
              <a:rPr lang="en-US" altLang="zh-CN" sz="2400" b="0" dirty="0" smtClean="0">
                <a:latin typeface="微软雅黑" panose="020B0503020204020204" pitchFamily="34" charset="-122"/>
                <a:ea typeface="微软雅黑" panose="020B0503020204020204" pitchFamily="34" charset="-122"/>
              </a:rPr>
              <a:t>5</a:t>
            </a: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for </a:t>
            </a:r>
            <a:r>
              <a:rPr lang="en-US" altLang="zh-CN" sz="2400" b="0" dirty="0">
                <a:latin typeface="微软雅黑" panose="020B0503020204020204" pitchFamily="34" charset="-122"/>
                <a:ea typeface="微软雅黑" panose="020B0503020204020204" pitchFamily="34" charset="-122"/>
              </a:rPr>
              <a:t>i:=1, </a:t>
            </a:r>
            <a:r>
              <a:rPr lang="en-US" altLang="zh-CN" sz="2400" b="0" i="1" dirty="0">
                <a:latin typeface="微软雅黑" panose="020B0503020204020204" pitchFamily="34" charset="-122"/>
                <a:ea typeface="微软雅黑" panose="020B0503020204020204" pitchFamily="34" charset="-122"/>
              </a:rPr>
              <a:t>Need1</a:t>
            </a:r>
            <a:r>
              <a:rPr lang="en-US" altLang="zh-CN" sz="2400" b="0" dirty="0">
                <a:latin typeface="微软雅黑" panose="020B0503020204020204" pitchFamily="34" charset="-122"/>
                <a:ea typeface="微软雅黑" panose="020B0503020204020204" pitchFamily="34" charset="-122"/>
              </a:rPr>
              <a:t>=(0, 0, 0, 0) &lt;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 </a:t>
            </a:r>
            <a:r>
              <a:rPr lang="en-US" altLang="zh-CN" sz="2400" b="0" i="1" dirty="0">
                <a:latin typeface="微软雅黑" panose="020B0503020204020204" pitchFamily="34" charset="-122"/>
                <a:ea typeface="微软雅黑" panose="020B0503020204020204" pitchFamily="34" charset="-122"/>
              </a:rPr>
              <a:t>Finish</a:t>
            </a:r>
            <a:r>
              <a:rPr lang="en-US" altLang="zh-CN" sz="2400" b="0" dirty="0">
                <a:latin typeface="微软雅黑" panose="020B0503020204020204" pitchFamily="34" charset="-122"/>
                <a:ea typeface="微软雅黑" panose="020B0503020204020204" pitchFamily="34" charset="-122"/>
              </a:rPr>
              <a:t>[1]:=true, and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:=(2, 0, 1, </a:t>
            </a:r>
            <a:r>
              <a:rPr lang="en-US" altLang="zh-CN" sz="2400" b="0" dirty="0" smtClean="0">
                <a:latin typeface="微软雅黑" panose="020B0503020204020204" pitchFamily="34" charset="-122"/>
                <a:ea typeface="微软雅黑" panose="020B0503020204020204" pitchFamily="34" charset="-122"/>
              </a:rPr>
              <a:t>2)</a:t>
            </a: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for </a:t>
            </a:r>
            <a:r>
              <a:rPr lang="en-US" altLang="zh-CN" sz="2400" b="0" dirty="0">
                <a:latin typeface="微软雅黑" panose="020B0503020204020204" pitchFamily="34" charset="-122"/>
                <a:ea typeface="微软雅黑" panose="020B0503020204020204" pitchFamily="34" charset="-122"/>
              </a:rPr>
              <a:t>i:=4, </a:t>
            </a:r>
            <a:r>
              <a:rPr lang="en-US" altLang="zh-CN" sz="2400" b="0" i="1" dirty="0">
                <a:latin typeface="微软雅黑" panose="020B0503020204020204" pitchFamily="34" charset="-122"/>
                <a:ea typeface="微软雅黑" panose="020B0503020204020204" pitchFamily="34" charset="-122"/>
              </a:rPr>
              <a:t>Need4</a:t>
            </a:r>
            <a:r>
              <a:rPr lang="en-US" altLang="zh-CN" sz="2400" b="0" dirty="0">
                <a:latin typeface="微软雅黑" panose="020B0503020204020204" pitchFamily="34" charset="-122"/>
                <a:ea typeface="微软雅黑" panose="020B0503020204020204" pitchFamily="34" charset="-122"/>
              </a:rPr>
              <a:t>=(2, 0, 0, 2) &lt;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 </a:t>
            </a:r>
            <a:r>
              <a:rPr lang="en-US" altLang="zh-CN" sz="2400" b="0" i="1" dirty="0">
                <a:latin typeface="微软雅黑" panose="020B0503020204020204" pitchFamily="34" charset="-122"/>
                <a:ea typeface="微软雅黑" panose="020B0503020204020204" pitchFamily="34" charset="-122"/>
              </a:rPr>
              <a:t>Finish</a:t>
            </a:r>
            <a:r>
              <a:rPr lang="en-US" altLang="zh-CN" sz="2400" b="0" dirty="0">
                <a:latin typeface="微软雅黑" panose="020B0503020204020204" pitchFamily="34" charset="-122"/>
                <a:ea typeface="微软雅黑" panose="020B0503020204020204" pitchFamily="34" charset="-122"/>
              </a:rPr>
              <a:t>[4]:=true, and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:=(4, 3, 6, </a:t>
            </a:r>
            <a:r>
              <a:rPr lang="en-US" altLang="zh-CN" sz="2400" b="0" dirty="0" smtClean="0">
                <a:latin typeface="微软雅黑" panose="020B0503020204020204" pitchFamily="34" charset="-122"/>
                <a:ea typeface="微软雅黑" panose="020B0503020204020204" pitchFamily="34" charset="-122"/>
              </a:rPr>
              <a:t>6)</a:t>
            </a: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for </a:t>
            </a:r>
            <a:r>
              <a:rPr lang="en-US" altLang="zh-CN" sz="2400" b="0" dirty="0">
                <a:latin typeface="微软雅黑" panose="020B0503020204020204" pitchFamily="34" charset="-122"/>
                <a:ea typeface="微软雅黑" panose="020B0503020204020204" pitchFamily="34" charset="-122"/>
              </a:rPr>
              <a:t>i:=5, Need5=(0, 3, 2, 0) &lt;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 </a:t>
            </a:r>
            <a:r>
              <a:rPr lang="en-US" altLang="zh-CN" sz="2400" b="0" i="1" dirty="0">
                <a:latin typeface="微软雅黑" panose="020B0503020204020204" pitchFamily="34" charset="-122"/>
                <a:ea typeface="微软雅黑" panose="020B0503020204020204" pitchFamily="34" charset="-122"/>
              </a:rPr>
              <a:t>Finish</a:t>
            </a:r>
            <a:r>
              <a:rPr lang="en-US" altLang="zh-CN" sz="2400" b="0" dirty="0">
                <a:latin typeface="微软雅黑" panose="020B0503020204020204" pitchFamily="34" charset="-122"/>
                <a:ea typeface="微软雅黑" panose="020B0503020204020204" pitchFamily="34" charset="-122"/>
              </a:rPr>
              <a:t>[5]:=true, and </a:t>
            </a:r>
            <a:r>
              <a:rPr lang="en-US" altLang="zh-CN" sz="2400" b="0" i="1" dirty="0">
                <a:latin typeface="微软雅黑" panose="020B0503020204020204" pitchFamily="34" charset="-122"/>
                <a:ea typeface="微软雅黑" panose="020B0503020204020204" pitchFamily="34" charset="-122"/>
              </a:rPr>
              <a:t>Work</a:t>
            </a:r>
            <a:r>
              <a:rPr lang="en-US" altLang="zh-CN" sz="2400" b="0" dirty="0">
                <a:latin typeface="微软雅黑" panose="020B0503020204020204" pitchFamily="34" charset="-122"/>
                <a:ea typeface="微软雅黑" panose="020B0503020204020204" pitchFamily="34" charset="-122"/>
              </a:rPr>
              <a:t>:=(</a:t>
            </a:r>
            <a:r>
              <a:rPr lang="en-US" altLang="zh-CN" sz="2400" b="0" dirty="0">
                <a:solidFill>
                  <a:schemeClr val="folHlink"/>
                </a:solidFill>
                <a:latin typeface="微软雅黑" panose="020B0503020204020204" pitchFamily="34" charset="-122"/>
                <a:ea typeface="微软雅黑" panose="020B0503020204020204" pitchFamily="34" charset="-122"/>
              </a:rPr>
              <a:t>4, 6, 9, </a:t>
            </a:r>
            <a:r>
              <a:rPr lang="en-US" altLang="zh-CN" sz="2400" b="0" dirty="0" smtClean="0">
                <a:solidFill>
                  <a:schemeClr val="folHlink"/>
                </a:solidFill>
                <a:latin typeface="微软雅黑" panose="020B0503020204020204" pitchFamily="34" charset="-122"/>
                <a:ea typeface="微软雅黑" panose="020B0503020204020204" pitchFamily="34" charset="-122"/>
              </a:rPr>
              <a:t>8</a:t>
            </a:r>
            <a:r>
              <a:rPr lang="en-US" altLang="zh-CN" sz="2400" b="0" dirty="0" smtClean="0">
                <a:latin typeface="微软雅黑" panose="020B0503020204020204" pitchFamily="34" charset="-122"/>
                <a:ea typeface="微软雅黑" panose="020B0503020204020204" pitchFamily="34" charset="-122"/>
              </a:rPr>
              <a:t>)</a:t>
            </a: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for i:=2, </a:t>
            </a:r>
            <a:r>
              <a:rPr lang="en-US" altLang="zh-CN" sz="2400" b="0" i="1" dirty="0" smtClean="0">
                <a:latin typeface="微软雅黑" panose="020B0503020204020204" pitchFamily="34" charset="-122"/>
                <a:ea typeface="微软雅黑" panose="020B0503020204020204" pitchFamily="34" charset="-122"/>
              </a:rPr>
              <a:t>Need2</a:t>
            </a:r>
            <a:r>
              <a:rPr lang="en-US" altLang="zh-CN" sz="2400" b="0" dirty="0" smtClean="0">
                <a:latin typeface="微软雅黑" panose="020B0503020204020204" pitchFamily="34" charset="-122"/>
                <a:ea typeface="微软雅黑" panose="020B0503020204020204" pitchFamily="34" charset="-122"/>
              </a:rPr>
              <a:t>=(0, 7, 5, 0) &lt; </a:t>
            </a:r>
            <a:r>
              <a:rPr lang="en-US" altLang="zh-CN" sz="2400" b="0" i="1" dirty="0" smtClean="0">
                <a:latin typeface="微软雅黑" panose="020B0503020204020204" pitchFamily="34" charset="-122"/>
                <a:ea typeface="微软雅黑" panose="020B0503020204020204" pitchFamily="34" charset="-122"/>
              </a:rPr>
              <a:t>Work </a:t>
            </a:r>
            <a:r>
              <a:rPr lang="en-US" altLang="zh-CN" sz="2400" b="0" dirty="0" smtClean="0">
                <a:latin typeface="微软雅黑" panose="020B0503020204020204" pitchFamily="34" charset="-122"/>
                <a:ea typeface="微软雅黑" panose="020B0503020204020204" pitchFamily="34" charset="-122"/>
              </a:rPr>
              <a:t>is not true; </a:t>
            </a:r>
            <a:endParaRPr lang="en-US" altLang="zh-CN" sz="2400" i="1" dirty="0">
              <a:latin typeface="微软雅黑" panose="020B0503020204020204" pitchFamily="34" charset="-122"/>
              <a:ea typeface="微软雅黑" panose="020B0503020204020204" pitchFamily="34" charset="-122"/>
            </a:endParaRPr>
          </a:p>
          <a:p>
            <a:pPr lvl="1" fontAlgn="base">
              <a:spcBef>
                <a:spcPts val="600"/>
              </a:spcBef>
              <a:spcAft>
                <a:spcPct val="0"/>
              </a:spcAft>
              <a:buClr>
                <a:srgbClr val="FF0000"/>
              </a:buClr>
              <a:buSzPct val="80000"/>
              <a:tabLst>
                <a:tab pos="2452688" algn="l"/>
                <a:tab pos="3492500" algn="ctr"/>
              </a:tabLst>
            </a:pPr>
            <a:r>
              <a:rPr lang="en-US" altLang="zh-CN" sz="2400" b="0" dirty="0" smtClean="0">
                <a:latin typeface="微软雅黑" panose="020B0503020204020204" pitchFamily="34" charset="-122"/>
                <a:ea typeface="微软雅黑" panose="020B0503020204020204" pitchFamily="34" charset="-122"/>
              </a:rPr>
              <a:t>    and </a:t>
            </a:r>
            <a:r>
              <a:rPr lang="en-US" altLang="zh-CN" sz="2400" b="0" dirty="0">
                <a:latin typeface="微软雅黑" panose="020B0503020204020204" pitchFamily="34" charset="-122"/>
                <a:ea typeface="微软雅黑" panose="020B0503020204020204" pitchFamily="34" charset="-122"/>
              </a:rPr>
              <a:t>for i:=3, </a:t>
            </a:r>
            <a:r>
              <a:rPr lang="en-US" altLang="zh-CN" sz="2400" b="0" i="1" dirty="0">
                <a:latin typeface="微软雅黑" panose="020B0503020204020204" pitchFamily="34" charset="-122"/>
                <a:ea typeface="微软雅黑" panose="020B0503020204020204" pitchFamily="34" charset="-122"/>
              </a:rPr>
              <a:t>Need3</a:t>
            </a:r>
            <a:r>
              <a:rPr lang="en-US" altLang="zh-CN" sz="2400" b="0" dirty="0">
                <a:latin typeface="微软雅黑" panose="020B0503020204020204" pitchFamily="34" charset="-122"/>
                <a:ea typeface="微软雅黑" panose="020B0503020204020204" pitchFamily="34" charset="-122"/>
              </a:rPr>
              <a:t>=(6, 5, 2, 2) &lt; </a:t>
            </a:r>
            <a:r>
              <a:rPr lang="en-US" altLang="zh-CN" sz="2400" b="0" i="1" dirty="0">
                <a:latin typeface="微软雅黑" panose="020B0503020204020204" pitchFamily="34" charset="-122"/>
                <a:ea typeface="微软雅黑" panose="020B0503020204020204" pitchFamily="34" charset="-122"/>
              </a:rPr>
              <a:t>Work </a:t>
            </a:r>
            <a:r>
              <a:rPr lang="en-US" altLang="zh-CN" sz="2400" b="0" dirty="0">
                <a:latin typeface="微软雅黑" panose="020B0503020204020204" pitchFamily="34" charset="-122"/>
                <a:ea typeface="微软雅黑" panose="020B0503020204020204" pitchFamily="34" charset="-122"/>
              </a:rPr>
              <a:t>is not </a:t>
            </a:r>
            <a:r>
              <a:rPr lang="en-US" altLang="zh-CN" sz="2400" b="0" dirty="0" smtClean="0">
                <a:latin typeface="微软雅黑" panose="020B0503020204020204" pitchFamily="34" charset="-122"/>
                <a:ea typeface="微软雅黑" panose="020B0503020204020204" pitchFamily="34" charset="-122"/>
              </a:rPr>
              <a:t>true</a:t>
            </a:r>
          </a:p>
          <a:p>
            <a:pPr lvl="1" fontAlgn="base">
              <a:spcBef>
                <a:spcPts val="600"/>
              </a:spcBef>
              <a:spcAft>
                <a:spcPct val="0"/>
              </a:spcAft>
              <a:buClr>
                <a:srgbClr val="FF0000"/>
              </a:buClr>
              <a:buSzPct val="80000"/>
              <a:tabLst>
                <a:tab pos="2452688" algn="l"/>
                <a:tab pos="3492500" algn="ctr"/>
              </a:tabLst>
            </a:pPr>
            <a:endParaRPr lang="en-US" altLang="zh-CN" sz="2400" b="0" dirty="0" smtClean="0">
              <a:latin typeface="微软雅黑" panose="020B0503020204020204" pitchFamily="34" charset="-122"/>
              <a:ea typeface="微软雅黑" panose="020B0503020204020204" pitchFamily="34" charset="-122"/>
            </a:endParaRP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b="0" dirty="0" smtClean="0">
                <a:solidFill>
                  <a:srgbClr val="FF0000"/>
                </a:solidFill>
                <a:latin typeface="微软雅黑" panose="020B0503020204020204" pitchFamily="34" charset="-122"/>
                <a:ea typeface="微软雅黑" panose="020B0503020204020204" pitchFamily="34" charset="-122"/>
              </a:rPr>
              <a:t>It </a:t>
            </a:r>
            <a:r>
              <a:rPr lang="en-US" altLang="zh-CN" sz="2400" b="0" dirty="0">
                <a:solidFill>
                  <a:srgbClr val="FF0000"/>
                </a:solidFill>
                <a:latin typeface="微软雅黑" panose="020B0503020204020204" pitchFamily="34" charset="-122"/>
                <a:ea typeface="微软雅黑" panose="020B0503020204020204" pitchFamily="34" charset="-122"/>
              </a:rPr>
              <a:t>is not true that Finish[</a:t>
            </a:r>
            <a:r>
              <a:rPr lang="en-US" altLang="zh-CN" sz="2400" b="0" dirty="0" err="1">
                <a:solidFill>
                  <a:srgbClr val="FF0000"/>
                </a:solidFill>
                <a:latin typeface="微软雅黑" panose="020B0503020204020204" pitchFamily="34" charset="-122"/>
                <a:ea typeface="微软雅黑" panose="020B0503020204020204" pitchFamily="34" charset="-122"/>
              </a:rPr>
              <a:t>i</a:t>
            </a:r>
            <a:r>
              <a:rPr lang="en-US" altLang="zh-CN" sz="2400" b="0" dirty="0">
                <a:solidFill>
                  <a:srgbClr val="FF0000"/>
                </a:solidFill>
                <a:latin typeface="微软雅黑" panose="020B0503020204020204" pitchFamily="34" charset="-122"/>
                <a:ea typeface="微软雅黑" panose="020B0503020204020204" pitchFamily="34" charset="-122"/>
              </a:rPr>
              <a:t>]=true for i:=1, 2, 3, 4, </a:t>
            </a:r>
            <a:r>
              <a:rPr lang="en-US" altLang="zh-CN" sz="2400" b="0" dirty="0" smtClean="0">
                <a:solidFill>
                  <a:srgbClr val="FF0000"/>
                </a:solidFill>
                <a:latin typeface="微软雅黑" panose="020B0503020204020204" pitchFamily="34" charset="-122"/>
                <a:ea typeface="微软雅黑" panose="020B0503020204020204" pitchFamily="34" charset="-122"/>
              </a:rPr>
              <a:t>5</a:t>
            </a:r>
          </a:p>
          <a:p>
            <a:pPr marL="800100" lvl="1" indent="-342900" fontAlgn="base">
              <a:spcBef>
                <a:spcPts val="600"/>
              </a:spcBef>
              <a:spcAft>
                <a:spcPct val="0"/>
              </a:spcAft>
              <a:buClr>
                <a:srgbClr val="FF0000"/>
              </a:buClr>
              <a:buSzPct val="80000"/>
              <a:buFont typeface="Wingdings" panose="05000000000000000000" pitchFamily="2" charset="2"/>
              <a:buChar char="n"/>
              <a:tabLst>
                <a:tab pos="2452688" algn="l"/>
                <a:tab pos="3492500" algn="ctr"/>
              </a:tabLst>
            </a:pPr>
            <a:endParaRPr lang="en-US" altLang="zh-CN" sz="2400" dirty="0">
              <a:latin typeface="微软雅黑" panose="020B0503020204020204" pitchFamily="34" charset="-122"/>
              <a:ea typeface="微软雅黑" panose="020B0503020204020204" pitchFamily="34" charset="-122"/>
            </a:endParaRPr>
          </a:p>
          <a:p>
            <a:pPr marL="342900" lvl="1" indent="-342900">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S</a:t>
            </a:r>
            <a:r>
              <a:rPr lang="en-US" altLang="zh-CN" sz="2400" dirty="0" smtClean="0">
                <a:latin typeface="微软雅黑" panose="020B0503020204020204" pitchFamily="34" charset="-122"/>
                <a:ea typeface="微软雅黑" panose="020B0503020204020204" pitchFamily="34" charset="-122"/>
              </a:rPr>
              <a:t>o </a:t>
            </a:r>
            <a:r>
              <a:rPr lang="en-US" altLang="zh-CN" sz="2400" dirty="0">
                <a:latin typeface="微软雅黑" panose="020B0503020204020204" pitchFamily="34" charset="-122"/>
                <a:ea typeface="微软雅黑" panose="020B0503020204020204" pitchFamily="34" charset="-122"/>
              </a:rPr>
              <a:t>there not exists a safe sequence, and the system is in a unsafe </a:t>
            </a:r>
            <a:r>
              <a:rPr lang="en-US" altLang="zh-CN" sz="2400" dirty="0" smtClean="0">
                <a:latin typeface="微软雅黑" panose="020B0503020204020204" pitchFamily="34" charset="-122"/>
                <a:ea typeface="微软雅黑" panose="020B0503020204020204" pitchFamily="34" charset="-122"/>
              </a:rPr>
              <a:t>state</a:t>
            </a:r>
            <a:r>
              <a:rPr lang="zh-CN" altLang="en-US" sz="2400" dirty="0" smtClean="0">
                <a:latin typeface="微软雅黑" panose="020B0503020204020204" pitchFamily="34" charset="-122"/>
                <a:ea typeface="微软雅黑" panose="020B0503020204020204" pitchFamily="34" charset="-122"/>
              </a:rPr>
              <a:t>，</a:t>
            </a:r>
            <a:r>
              <a:rPr lang="en-US" altLang="zh-CN" sz="2400" dirty="0" smtClean="0"/>
              <a:t>resource </a:t>
            </a:r>
            <a:r>
              <a:rPr lang="en-US" altLang="zh-CN" sz="2400" dirty="0"/>
              <a:t>request from P</a:t>
            </a:r>
            <a:r>
              <a:rPr lang="en-US" altLang="zh-CN" sz="2400" baseline="-25000" dirty="0"/>
              <a:t>3</a:t>
            </a:r>
            <a:r>
              <a:rPr lang="en-US" altLang="zh-CN" sz="2400" dirty="0"/>
              <a:t> can not be satisfied immediately</a:t>
            </a:r>
          </a:p>
          <a:p>
            <a:pPr lvl="1" fontAlgn="base">
              <a:spcBef>
                <a:spcPts val="600"/>
              </a:spcBef>
              <a:spcAft>
                <a:spcPct val="0"/>
              </a:spcAft>
              <a:buClr>
                <a:srgbClr val="FF0000"/>
              </a:buClr>
              <a:buSzPct val="80000"/>
              <a:tabLst>
                <a:tab pos="2452688" algn="l"/>
                <a:tab pos="3492500" algn="ctr"/>
              </a:tabLst>
            </a:pPr>
            <a:endParaRPr lang="en-US" altLang="zh-CN" sz="2400" b="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201632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algn="ctr"/>
            <a:r>
              <a:rPr lang="zh-CN" altLang="en-US" sz="2400" b="1" dirty="0">
                <a:solidFill>
                  <a:schemeClr val="accent5">
                    <a:lumMod val="75000"/>
                  </a:schemeClr>
                </a:solidFill>
                <a:latin typeface="微软雅黑" panose="020B0503020204020204" pitchFamily="2" charset="-122"/>
                <a:ea typeface="微软雅黑" panose="020B0503020204020204" pitchFamily="2" charset="-122"/>
              </a:rPr>
              <a:t>注意</a:t>
            </a: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22</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3"/>
          <p:cNvSpPr>
            <a:spLocks noGrp="1" noChangeArrowheads="1"/>
          </p:cNvSpPr>
          <p:nvPr>
            <p:ph idx="1"/>
          </p:nvPr>
        </p:nvSpPr>
        <p:spPr/>
        <p:txBody>
          <a:bodyPr>
            <a:normAutofit/>
          </a:bodyPr>
          <a:lstStyle/>
          <a:p>
            <a:pPr eaLnBrk="1" hangingPunct="1">
              <a:lnSpc>
                <a:spcPct val="100000"/>
              </a:lnSpc>
            </a:pPr>
            <a:r>
              <a:rPr lang="zh-CN" altLang="en-US" sz="2400" dirty="0" smtClean="0">
                <a:latin typeface="微软雅黑" panose="020B0503020204020204" pitchFamily="34" charset="-122"/>
                <a:ea typeface="微软雅黑" panose="020B0503020204020204" pitchFamily="34" charset="-122"/>
              </a:rPr>
              <a:t>关于</a:t>
            </a:r>
            <a:r>
              <a:rPr lang="zh-CN" altLang="en-US" sz="2400" dirty="0" smtClean="0">
                <a:solidFill>
                  <a:srgbClr val="FF0000"/>
                </a:solidFill>
                <a:latin typeface="微软雅黑" panose="020B0503020204020204" pitchFamily="34" charset="-122"/>
                <a:ea typeface="微软雅黑" panose="020B0503020204020204" pitchFamily="34" charset="-122"/>
              </a:rPr>
              <a:t>安全状态</a:t>
            </a:r>
            <a:r>
              <a:rPr lang="zh-CN" altLang="en-US" sz="2400" dirty="0" smtClean="0">
                <a:latin typeface="微软雅黑" panose="020B0503020204020204" pitchFamily="34" charset="-122"/>
                <a:ea typeface="微软雅黑" panose="020B0503020204020204" pitchFamily="34" charset="-122"/>
              </a:rPr>
              <a:t>、</a:t>
            </a:r>
            <a:r>
              <a:rPr lang="zh-CN" altLang="en-US" sz="2400" dirty="0" smtClean="0">
                <a:solidFill>
                  <a:srgbClr val="FF0000"/>
                </a:solidFill>
                <a:latin typeface="微软雅黑" panose="020B0503020204020204" pitchFamily="34" charset="-122"/>
                <a:ea typeface="微软雅黑" panose="020B0503020204020204" pitchFamily="34" charset="-122"/>
              </a:rPr>
              <a:t>安全序列</a:t>
            </a:r>
            <a:r>
              <a:rPr lang="zh-CN" altLang="en-US" sz="2400" dirty="0" smtClean="0">
                <a:latin typeface="微软雅黑" panose="020B0503020204020204" pitchFamily="34" charset="-122"/>
                <a:ea typeface="微软雅黑" panose="020B0503020204020204" pitchFamily="34" charset="-122"/>
              </a:rPr>
              <a:t>是针对死锁避免、</a:t>
            </a:r>
            <a:r>
              <a:rPr lang="zh-CN" altLang="en-US" sz="2400" u="sng" dirty="0" smtClean="0">
                <a:solidFill>
                  <a:srgbClr val="FF0000"/>
                </a:solidFill>
                <a:latin typeface="微软雅黑" panose="020B0503020204020204" pitchFamily="34" charset="-122"/>
                <a:ea typeface="微软雅黑" panose="020B0503020204020204" pitchFamily="34" charset="-122"/>
              </a:rPr>
              <a:t>不是针对死锁检测的</a:t>
            </a:r>
          </a:p>
          <a:p>
            <a:pPr eaLnBrk="1" hangingPunct="1">
              <a:lnSpc>
                <a:spcPct val="100000"/>
              </a:lnSpc>
            </a:pPr>
            <a:r>
              <a:rPr lang="zh-CN" altLang="en-US" sz="2400" dirty="0" smtClean="0">
                <a:latin typeface="微软雅黑" panose="020B0503020204020204" pitchFamily="34" charset="-122"/>
                <a:ea typeface="微软雅黑" panose="020B0503020204020204" pitchFamily="34" charset="-122"/>
              </a:rPr>
              <a:t>死锁检测中无安全状态、安全序列的概念，只有死锁、非死锁状态</a:t>
            </a:r>
          </a:p>
        </p:txBody>
      </p:sp>
    </p:spTree>
    <p:extLst>
      <p:ext uri="{BB962C8B-B14F-4D97-AF65-F5344CB8AC3E}">
        <p14:creationId xmlns:p14="http://schemas.microsoft.com/office/powerpoint/2010/main" val="3517140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algn="ct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Example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7.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Deadlock </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Detection</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23</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2"/>
          <p:cNvSpPr txBox="1">
            <a:spLocks noChangeArrowheads="1"/>
          </p:cNvSpPr>
          <p:nvPr/>
        </p:nvSpPr>
        <p:spPr>
          <a:xfrm>
            <a:off x="290512" y="1120775"/>
            <a:ext cx="11583987" cy="4438650"/>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1" indent="-342900">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Five processes P</a:t>
            </a:r>
            <a:r>
              <a:rPr lang="en-US" altLang="zh-CN" sz="2400" baseline="-25000" dirty="0" smtClean="0">
                <a:latin typeface="微软雅黑" panose="020B0503020204020204" pitchFamily="34" charset="-122"/>
                <a:ea typeface="微软雅黑" panose="020B0503020204020204" pitchFamily="34" charset="-122"/>
              </a:rPr>
              <a:t>0</a:t>
            </a:r>
            <a:r>
              <a:rPr lang="en-US" altLang="zh-CN" sz="2400" dirty="0" smtClean="0">
                <a:latin typeface="微软雅黑" panose="020B0503020204020204" pitchFamily="34" charset="-122"/>
                <a:ea typeface="微软雅黑" panose="020B0503020204020204" pitchFamily="34" charset="-122"/>
              </a:rPr>
              <a:t> through P</a:t>
            </a:r>
            <a:r>
              <a:rPr lang="en-US" altLang="zh-CN" sz="2400" baseline="-25000" dirty="0" smtClean="0">
                <a:latin typeface="微软雅黑" panose="020B0503020204020204" pitchFamily="34" charset="-122"/>
                <a:ea typeface="微软雅黑" panose="020B0503020204020204" pitchFamily="34" charset="-122"/>
              </a:rPr>
              <a:t>6</a:t>
            </a:r>
            <a:r>
              <a:rPr lang="en-US" altLang="zh-CN" sz="2400" dirty="0" smtClean="0">
                <a:latin typeface="微软雅黑" panose="020B0503020204020204" pitchFamily="34" charset="-122"/>
                <a:ea typeface="微软雅黑" panose="020B0503020204020204" pitchFamily="34" charset="-122"/>
              </a:rPr>
              <a:t>;</a:t>
            </a:r>
            <a:r>
              <a:rPr lang="en-US" altLang="zh-CN" sz="2400" baseline="-25000" dirty="0" smtClean="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three resource types </a:t>
            </a:r>
            <a:br>
              <a:rPr lang="en-US" altLang="zh-CN" sz="2400" dirty="0" smtClean="0">
                <a:latin typeface="微软雅黑" panose="020B0503020204020204" pitchFamily="34" charset="-122"/>
                <a:ea typeface="微软雅黑" panose="020B0503020204020204" pitchFamily="34" charset="-122"/>
              </a:rPr>
            </a:br>
            <a:r>
              <a:rPr lang="en-US" altLang="zh-CN" sz="2400" dirty="0" smtClean="0">
                <a:latin typeface="微软雅黑" panose="020B0503020204020204" pitchFamily="34" charset="-122"/>
                <a:ea typeface="微软雅黑" panose="020B0503020204020204" pitchFamily="34" charset="-122"/>
              </a:rPr>
              <a:t>A with 7 instances, B with 2 instances, and C with 6 instances</a:t>
            </a:r>
          </a:p>
          <a:p>
            <a:pPr marL="342900" lvl="1" indent="-342900">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Snapshot at time T</a:t>
            </a:r>
            <a:r>
              <a:rPr lang="en-US" altLang="zh-CN" sz="2400" baseline="-25000" dirty="0" smtClean="0">
                <a:latin typeface="微软雅黑" panose="020B0503020204020204" pitchFamily="34" charset="-122"/>
                <a:ea typeface="微软雅黑" panose="020B0503020204020204" pitchFamily="34" charset="-122"/>
              </a:rPr>
              <a:t>0</a:t>
            </a:r>
            <a:endParaRPr lang="en-US" altLang="zh-CN" sz="2400" dirty="0" smtClean="0">
              <a:latin typeface="微软雅黑" panose="020B0503020204020204" pitchFamily="34" charset="-122"/>
              <a:ea typeface="微软雅黑" panose="020B0503020204020204" pitchFamily="34" charset="-122"/>
            </a:endParaRPr>
          </a:p>
        </p:txBody>
      </p:sp>
      <p:sp>
        <p:nvSpPr>
          <p:cNvPr id="8" name="Rectangle 3"/>
          <p:cNvSpPr>
            <a:spLocks noChangeArrowheads="1"/>
          </p:cNvSpPr>
          <p:nvPr/>
        </p:nvSpPr>
        <p:spPr bwMode="auto">
          <a:xfrm>
            <a:off x="652461" y="2289174"/>
            <a:ext cx="10860087" cy="555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spcBef>
                <a:spcPct val="20000"/>
              </a:spcBef>
              <a:buClr>
                <a:schemeClr val="folHlink"/>
              </a:buClr>
              <a:buSzPct val="60000"/>
              <a:buFont typeface="Wingdings" pitchFamily="2" charset="2"/>
              <a:buNone/>
            </a:pPr>
            <a:r>
              <a:rPr lang="en-US" altLang="zh-CN" b="0" dirty="0"/>
              <a:t>			</a:t>
            </a:r>
            <a:r>
              <a:rPr lang="en-US" altLang="zh-CN" sz="2400" b="0" dirty="0"/>
              <a:t>  </a:t>
            </a:r>
            <a:r>
              <a:rPr lang="en-US" altLang="zh-CN" sz="2400" b="0" i="1" u="sng" dirty="0"/>
              <a:t>Allocation	        Request     Available         Finish</a:t>
            </a:r>
            <a:endParaRPr lang="en-US" altLang="zh-CN" sz="2400" b="0" i="1" dirty="0"/>
          </a:p>
          <a:p>
            <a:pPr marL="342900" indent="-342900">
              <a:spcBef>
                <a:spcPct val="20000"/>
              </a:spcBef>
              <a:buClr>
                <a:schemeClr val="folHlink"/>
              </a:buClr>
              <a:buSzPct val="60000"/>
              <a:buFont typeface="Wingdings" pitchFamily="2" charset="2"/>
              <a:buNone/>
            </a:pPr>
            <a:r>
              <a:rPr lang="en-US" altLang="zh-CN" sz="2400" b="0" i="1" dirty="0"/>
              <a:t>                          A B C 	           A B C       A B C</a:t>
            </a:r>
          </a:p>
          <a:p>
            <a:pPr marL="342900" indent="-342900">
              <a:spcBef>
                <a:spcPct val="20000"/>
              </a:spcBef>
              <a:buClr>
                <a:schemeClr val="folHlink"/>
              </a:buClr>
              <a:buSzPct val="60000"/>
              <a:buFont typeface="Wingdings" pitchFamily="2" charset="2"/>
              <a:buNone/>
            </a:pPr>
            <a:r>
              <a:rPr lang="en-US" altLang="zh-CN" sz="2400" b="0" dirty="0"/>
              <a:t>		</a:t>
            </a:r>
            <a:r>
              <a:rPr lang="en-US" altLang="zh-CN" sz="2400" b="0" i="1" dirty="0"/>
              <a:t>P</a:t>
            </a:r>
            <a:r>
              <a:rPr lang="en-US" altLang="zh-CN" sz="2400" b="0" baseline="-25000" dirty="0"/>
              <a:t>0</a:t>
            </a:r>
            <a:r>
              <a:rPr lang="en-US" altLang="zh-CN" sz="2400" b="0" dirty="0"/>
              <a:t>	   0 1 0 	           </a:t>
            </a:r>
            <a:r>
              <a:rPr lang="en-US" altLang="zh-CN" sz="2400" b="0" dirty="0">
                <a:solidFill>
                  <a:schemeClr val="hlink"/>
                </a:solidFill>
              </a:rPr>
              <a:t>0 0 0</a:t>
            </a:r>
            <a:r>
              <a:rPr lang="en-US" altLang="zh-CN" sz="2400" b="0" dirty="0"/>
              <a:t>        0 0 0</a:t>
            </a:r>
          </a:p>
          <a:p>
            <a:pPr marL="342900" indent="-342900">
              <a:spcBef>
                <a:spcPct val="20000"/>
              </a:spcBef>
              <a:buClr>
                <a:schemeClr val="folHlink"/>
              </a:buClr>
              <a:buSzPct val="60000"/>
              <a:buFont typeface="Wingdings" pitchFamily="2" charset="2"/>
              <a:buNone/>
            </a:pPr>
            <a:r>
              <a:rPr lang="en-US" altLang="zh-CN" sz="2400" b="0" dirty="0"/>
              <a:t>		</a:t>
            </a:r>
            <a:r>
              <a:rPr lang="en-US" altLang="zh-CN" sz="2400" b="0" i="1" dirty="0"/>
              <a:t>P</a:t>
            </a:r>
            <a:r>
              <a:rPr lang="en-US" altLang="zh-CN" sz="2400" b="0" baseline="-25000" dirty="0"/>
              <a:t>1</a:t>
            </a:r>
            <a:r>
              <a:rPr lang="en-US" altLang="zh-CN" sz="2400" b="0" dirty="0"/>
              <a:t>	   2 0 0       	           2 0 2</a:t>
            </a:r>
          </a:p>
          <a:p>
            <a:pPr marL="342900" indent="-342900">
              <a:spcBef>
                <a:spcPct val="20000"/>
              </a:spcBef>
              <a:buClr>
                <a:schemeClr val="folHlink"/>
              </a:buClr>
              <a:buSzPct val="60000"/>
              <a:buFont typeface="Wingdings" pitchFamily="2" charset="2"/>
              <a:buNone/>
            </a:pPr>
            <a:r>
              <a:rPr lang="en-US" altLang="zh-CN" sz="2400" b="0" dirty="0"/>
              <a:t>		</a:t>
            </a:r>
            <a:r>
              <a:rPr lang="en-US" altLang="zh-CN" sz="2400" b="0" i="1" dirty="0"/>
              <a:t>P</a:t>
            </a:r>
            <a:r>
              <a:rPr lang="en-US" altLang="zh-CN" sz="2400" b="0" baseline="-25000" dirty="0"/>
              <a:t>2</a:t>
            </a:r>
            <a:r>
              <a:rPr lang="en-US" altLang="zh-CN" sz="2400" b="0" dirty="0"/>
              <a:t>	   3 0 3	           </a:t>
            </a:r>
            <a:r>
              <a:rPr lang="en-US" altLang="zh-CN" sz="2400" b="0" dirty="0" smtClean="0">
                <a:solidFill>
                  <a:schemeClr val="hlink"/>
                </a:solidFill>
              </a:rPr>
              <a:t>0 </a:t>
            </a:r>
            <a:r>
              <a:rPr lang="en-US" altLang="zh-CN" sz="2400" b="0" dirty="0">
                <a:solidFill>
                  <a:schemeClr val="hlink"/>
                </a:solidFill>
              </a:rPr>
              <a:t>0 0</a:t>
            </a:r>
            <a:r>
              <a:rPr lang="en-US" altLang="zh-CN" sz="2400" b="0" dirty="0"/>
              <a:t> </a:t>
            </a:r>
          </a:p>
          <a:p>
            <a:pPr marL="342900" indent="-342900">
              <a:spcBef>
                <a:spcPct val="20000"/>
              </a:spcBef>
              <a:buClr>
                <a:schemeClr val="folHlink"/>
              </a:buClr>
              <a:buSzPct val="60000"/>
              <a:buFont typeface="Wingdings" pitchFamily="2" charset="2"/>
              <a:buNone/>
            </a:pPr>
            <a:r>
              <a:rPr lang="en-US" altLang="zh-CN" sz="2400" b="0" dirty="0"/>
              <a:t>		</a:t>
            </a:r>
            <a:r>
              <a:rPr lang="en-US" altLang="zh-CN" sz="2400" b="0" i="1" dirty="0"/>
              <a:t>P</a:t>
            </a:r>
            <a:r>
              <a:rPr lang="en-US" altLang="zh-CN" sz="2400" b="0" baseline="-25000" dirty="0"/>
              <a:t>3</a:t>
            </a:r>
            <a:r>
              <a:rPr lang="en-US" altLang="zh-CN" sz="2400" b="0" dirty="0"/>
              <a:t>	   2 1 1 	           1 0 0 </a:t>
            </a:r>
          </a:p>
          <a:p>
            <a:pPr marL="342900" indent="-342900">
              <a:spcBef>
                <a:spcPct val="20000"/>
              </a:spcBef>
              <a:buClr>
                <a:schemeClr val="folHlink"/>
              </a:buClr>
              <a:buSzPct val="60000"/>
              <a:buFont typeface="Wingdings" pitchFamily="2" charset="2"/>
              <a:buNone/>
            </a:pPr>
            <a:r>
              <a:rPr lang="en-US" altLang="zh-CN" sz="2400" b="0" dirty="0"/>
              <a:t>		</a:t>
            </a:r>
            <a:r>
              <a:rPr lang="en-US" altLang="zh-CN" sz="2400" b="0" i="1" dirty="0"/>
              <a:t>P</a:t>
            </a:r>
            <a:r>
              <a:rPr lang="en-US" altLang="zh-CN" sz="2400" b="0" baseline="-25000" dirty="0"/>
              <a:t>4</a:t>
            </a:r>
            <a:r>
              <a:rPr lang="en-US" altLang="zh-CN" sz="2400" b="0" dirty="0"/>
              <a:t>	   0 0 2 	           0 0 2</a:t>
            </a:r>
          </a:p>
          <a:p>
            <a:pPr marL="342900" indent="-342900">
              <a:spcBef>
                <a:spcPct val="20000"/>
              </a:spcBef>
              <a:buClr>
                <a:schemeClr val="folHlink"/>
              </a:buClr>
              <a:buSzPct val="60000"/>
              <a:buFont typeface="Wingdings" pitchFamily="2" charset="2"/>
              <a:buNone/>
            </a:pPr>
            <a:r>
              <a:rPr lang="en-US" altLang="zh-CN" sz="2400" b="0" dirty="0">
                <a:solidFill>
                  <a:srgbClr val="C00000"/>
                </a:solidFill>
              </a:rPr>
              <a:t>          </a:t>
            </a:r>
            <a:r>
              <a:rPr lang="en-US" altLang="zh-CN" sz="2400" b="0" dirty="0" smtClean="0">
                <a:solidFill>
                  <a:srgbClr val="C00000"/>
                </a:solidFill>
              </a:rPr>
              <a:t> </a:t>
            </a:r>
            <a:r>
              <a:rPr lang="en-US" altLang="zh-CN" sz="2400" i="1" dirty="0" smtClean="0">
                <a:solidFill>
                  <a:srgbClr val="C00000"/>
                </a:solidFill>
              </a:rPr>
              <a:t>P</a:t>
            </a:r>
            <a:r>
              <a:rPr lang="en-US" altLang="zh-CN" sz="2400" baseline="-25000" dirty="0" smtClean="0">
                <a:solidFill>
                  <a:srgbClr val="C00000"/>
                </a:solidFill>
              </a:rPr>
              <a:t>5               </a:t>
            </a:r>
            <a:r>
              <a:rPr lang="en-US" altLang="zh-CN" sz="2400" dirty="0" smtClean="0">
                <a:solidFill>
                  <a:srgbClr val="C00000"/>
                </a:solidFill>
              </a:rPr>
              <a:t>0 </a:t>
            </a:r>
            <a:r>
              <a:rPr lang="en-US" altLang="zh-CN" sz="2400" dirty="0">
                <a:solidFill>
                  <a:srgbClr val="C00000"/>
                </a:solidFill>
              </a:rPr>
              <a:t>0 0                     </a:t>
            </a:r>
            <a:r>
              <a:rPr lang="en-US" altLang="zh-CN" sz="2400" dirty="0" smtClean="0">
                <a:solidFill>
                  <a:srgbClr val="C00000"/>
                </a:solidFill>
              </a:rPr>
              <a:t>0 </a:t>
            </a:r>
            <a:r>
              <a:rPr lang="en-US" altLang="zh-CN" sz="2400" dirty="0">
                <a:solidFill>
                  <a:srgbClr val="C00000"/>
                </a:solidFill>
              </a:rPr>
              <a:t>0 0                                 true</a:t>
            </a:r>
          </a:p>
          <a:p>
            <a:pPr marL="342900" indent="-342900">
              <a:spcBef>
                <a:spcPct val="20000"/>
              </a:spcBef>
              <a:buClr>
                <a:schemeClr val="folHlink"/>
              </a:buClr>
              <a:buSzPct val="60000"/>
              <a:buFont typeface="Wingdings" pitchFamily="2" charset="2"/>
              <a:buNone/>
            </a:pPr>
            <a:r>
              <a:rPr lang="en-US" altLang="zh-CN" sz="2400" dirty="0">
                <a:solidFill>
                  <a:srgbClr val="C00000"/>
                </a:solidFill>
              </a:rPr>
              <a:t>           </a:t>
            </a:r>
            <a:r>
              <a:rPr lang="en-US" altLang="zh-CN" sz="2400" i="1" dirty="0" smtClean="0">
                <a:solidFill>
                  <a:srgbClr val="C00000"/>
                </a:solidFill>
              </a:rPr>
              <a:t>P</a:t>
            </a:r>
            <a:r>
              <a:rPr lang="en-US" altLang="zh-CN" sz="2400" baseline="-25000" dirty="0" smtClean="0">
                <a:solidFill>
                  <a:srgbClr val="C00000"/>
                </a:solidFill>
              </a:rPr>
              <a:t>6               </a:t>
            </a:r>
            <a:r>
              <a:rPr lang="en-US" altLang="zh-CN" sz="2400" dirty="0" smtClean="0">
                <a:solidFill>
                  <a:srgbClr val="C00000"/>
                </a:solidFill>
              </a:rPr>
              <a:t>0 </a:t>
            </a:r>
            <a:r>
              <a:rPr lang="en-US" altLang="zh-CN" sz="2400" dirty="0">
                <a:solidFill>
                  <a:srgbClr val="C00000"/>
                </a:solidFill>
              </a:rPr>
              <a:t>0 0                     </a:t>
            </a:r>
            <a:r>
              <a:rPr lang="en-US" altLang="zh-CN" sz="2400" dirty="0" smtClean="0">
                <a:solidFill>
                  <a:srgbClr val="C00000"/>
                </a:solidFill>
              </a:rPr>
              <a:t>3 </a:t>
            </a:r>
            <a:r>
              <a:rPr lang="en-US" altLang="zh-CN" sz="2400" dirty="0">
                <a:solidFill>
                  <a:srgbClr val="C00000"/>
                </a:solidFill>
              </a:rPr>
              <a:t>2 6                                 true</a:t>
            </a:r>
          </a:p>
          <a:p>
            <a:pPr marL="342900" indent="-342900">
              <a:spcBef>
                <a:spcPct val="20000"/>
              </a:spcBef>
              <a:buClr>
                <a:schemeClr val="folHlink"/>
              </a:buClr>
              <a:buSzPct val="60000"/>
              <a:buFont typeface="Wingdings" pitchFamily="2" charset="2"/>
              <a:buNone/>
            </a:pPr>
            <a:endParaRPr lang="en-US" altLang="zh-CN" sz="2400" b="0" dirty="0"/>
          </a:p>
        </p:txBody>
      </p:sp>
    </p:spTree>
    <p:extLst>
      <p:ext uri="{BB962C8B-B14F-4D97-AF65-F5344CB8AC3E}">
        <p14:creationId xmlns:p14="http://schemas.microsoft.com/office/powerpoint/2010/main" val="2925223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b="1" dirty="0">
                <a:solidFill>
                  <a:schemeClr val="accent5">
                    <a:lumMod val="75000"/>
                  </a:schemeClr>
                </a:solidFill>
                <a:latin typeface="微软雅黑" panose="020B0503020204020204" pitchFamily="2" charset="-122"/>
                <a:ea typeface="微软雅黑" panose="020B0503020204020204" pitchFamily="2" charset="-122"/>
              </a:rPr>
              <a:t>Example </a:t>
            </a:r>
            <a:r>
              <a:rPr lang="en-US" altLang="zh-CN" b="1" dirty="0" smtClean="0">
                <a:solidFill>
                  <a:schemeClr val="accent5">
                    <a:lumMod val="75000"/>
                  </a:schemeClr>
                </a:solidFill>
                <a:latin typeface="微软雅黑" panose="020B0503020204020204" pitchFamily="2" charset="-122"/>
                <a:ea typeface="微软雅黑" panose="020B0503020204020204" pitchFamily="2" charset="-122"/>
              </a:rPr>
              <a:t>7.  </a:t>
            </a:r>
            <a:r>
              <a:rPr lang="en-US" altLang="zh-CN" b="1" dirty="0">
                <a:solidFill>
                  <a:schemeClr val="accent5">
                    <a:lumMod val="75000"/>
                  </a:schemeClr>
                </a:solidFill>
                <a:latin typeface="微软雅黑" panose="020B0503020204020204" pitchFamily="2" charset="-122"/>
                <a:ea typeface="微软雅黑" panose="020B0503020204020204" pitchFamily="2" charset="-122"/>
              </a:rPr>
              <a:t>Deadlock Detection</a:t>
            </a:r>
            <a:endParaRPr lang="zh-CN" altLang="en-US"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24</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2"/>
          <p:cNvSpPr txBox="1">
            <a:spLocks noChangeArrowheads="1"/>
          </p:cNvSpPr>
          <p:nvPr/>
        </p:nvSpPr>
        <p:spPr>
          <a:xfrm>
            <a:off x="317500" y="1079500"/>
            <a:ext cx="11569700" cy="5488086"/>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1" indent="-342900">
              <a:lnSpc>
                <a:spcPct val="110000"/>
              </a:lnSpc>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The system is not in a deadlock state, because</a:t>
            </a:r>
            <a:endParaRPr kumimoji="1" lang="en-US" altLang="zh-CN" sz="2400" dirty="0">
              <a:latin typeface="微软雅黑" panose="020B0503020204020204" pitchFamily="34" charset="-122"/>
              <a:ea typeface="微软雅黑" panose="020B0503020204020204" pitchFamily="34" charset="-122"/>
            </a:endParaRPr>
          </a:p>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a:latin typeface="微软雅黑" panose="020B0503020204020204" pitchFamily="34" charset="-122"/>
                <a:ea typeface="微软雅黑" panose="020B0503020204020204" pitchFamily="34" charset="-122"/>
              </a:rPr>
              <a:t>the sequence &lt;</a:t>
            </a:r>
            <a:r>
              <a:rPr lang="en-US" altLang="zh-CN" sz="2400" dirty="0">
                <a:solidFill>
                  <a:schemeClr val="hlink"/>
                </a:solidFill>
                <a:latin typeface="微软雅黑" panose="020B0503020204020204" pitchFamily="34" charset="-122"/>
                <a:ea typeface="微软雅黑" panose="020B0503020204020204" pitchFamily="34" charset="-122"/>
              </a:rPr>
              <a:t>P</a:t>
            </a:r>
            <a:r>
              <a:rPr lang="en-US" altLang="zh-CN" sz="2400" baseline="-25000" dirty="0">
                <a:solidFill>
                  <a:schemeClr val="hlink"/>
                </a:solidFill>
                <a:latin typeface="微软雅黑" panose="020B0503020204020204" pitchFamily="34" charset="-122"/>
                <a:ea typeface="微软雅黑" panose="020B0503020204020204" pitchFamily="34" charset="-122"/>
              </a:rPr>
              <a:t>0</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2</a:t>
            </a:r>
            <a:r>
              <a:rPr lang="en-US" altLang="zh-CN" sz="2400" dirty="0">
                <a:solidFill>
                  <a:schemeClr val="hlink"/>
                </a:solidFill>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3</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4</a:t>
            </a:r>
            <a:r>
              <a:rPr lang="en-US" altLang="zh-CN" sz="2400" dirty="0">
                <a:latin typeface="微软雅黑" panose="020B0503020204020204" pitchFamily="34" charset="-122"/>
                <a:ea typeface="微软雅黑" panose="020B0503020204020204" pitchFamily="34" charset="-122"/>
              </a:rPr>
              <a:t>&gt; and will result in Finish[</a:t>
            </a:r>
            <a:r>
              <a:rPr lang="en-US" altLang="zh-CN" sz="2400" dirty="0" err="1">
                <a:latin typeface="微软雅黑" panose="020B0503020204020204" pitchFamily="34" charset="-122"/>
                <a:ea typeface="微软雅黑" panose="020B0503020204020204" pitchFamily="34" charset="-122"/>
              </a:rPr>
              <a:t>i</a:t>
            </a:r>
            <a:r>
              <a:rPr lang="en-US" altLang="zh-CN" sz="2400" dirty="0">
                <a:latin typeface="微软雅黑" panose="020B0503020204020204" pitchFamily="34" charset="-122"/>
                <a:ea typeface="微软雅黑" panose="020B0503020204020204" pitchFamily="34" charset="-122"/>
              </a:rPr>
              <a:t>] = true for all </a:t>
            </a:r>
            <a:r>
              <a:rPr lang="en-US" altLang="zh-CN" sz="2400" dirty="0" err="1">
                <a:latin typeface="微软雅黑" panose="020B0503020204020204" pitchFamily="34" charset="-122"/>
                <a:ea typeface="微软雅黑" panose="020B0503020204020204" pitchFamily="34" charset="-122"/>
              </a:rPr>
              <a:t>i</a:t>
            </a:r>
            <a:r>
              <a:rPr lang="en-US" altLang="zh-CN" sz="2400" dirty="0">
                <a:latin typeface="微软雅黑" panose="020B0503020204020204" pitchFamily="34" charset="-122"/>
                <a:ea typeface="微软雅黑" panose="020B0503020204020204" pitchFamily="34" charset="-122"/>
              </a:rPr>
              <a:t>.     Or: &lt; </a:t>
            </a:r>
            <a:r>
              <a:rPr lang="en-US" altLang="zh-CN" sz="2400" dirty="0">
                <a:solidFill>
                  <a:schemeClr val="hlink"/>
                </a:solidFill>
                <a:latin typeface="微软雅黑" panose="020B0503020204020204" pitchFamily="34" charset="-122"/>
                <a:ea typeface="微软雅黑" panose="020B0503020204020204" pitchFamily="34" charset="-122"/>
              </a:rPr>
              <a:t>P</a:t>
            </a:r>
            <a:r>
              <a:rPr lang="en-US" altLang="zh-CN" sz="2400" baseline="-25000" dirty="0">
                <a:solidFill>
                  <a:schemeClr val="hlink"/>
                </a:solidFill>
                <a:latin typeface="微软雅黑" panose="020B0503020204020204" pitchFamily="34" charset="-122"/>
                <a:ea typeface="微软雅黑" panose="020B0503020204020204" pitchFamily="34" charset="-122"/>
              </a:rPr>
              <a:t>2</a:t>
            </a:r>
            <a:r>
              <a:rPr lang="en-US" altLang="zh-CN" sz="2400" dirty="0">
                <a:solidFill>
                  <a:schemeClr val="hlink"/>
                </a:solidFill>
                <a:latin typeface="微软雅黑" panose="020B0503020204020204" pitchFamily="34" charset="-122"/>
                <a:ea typeface="微软雅黑" panose="020B0503020204020204" pitchFamily="34" charset="-122"/>
              </a:rPr>
              <a:t>, P</a:t>
            </a:r>
            <a:r>
              <a:rPr lang="en-US" altLang="zh-CN" sz="2400" baseline="-25000" dirty="0">
                <a:solidFill>
                  <a:schemeClr val="hlink"/>
                </a:solidFill>
                <a:latin typeface="微软雅黑" panose="020B0503020204020204" pitchFamily="34" charset="-122"/>
                <a:ea typeface="微软雅黑" panose="020B0503020204020204" pitchFamily="34" charset="-122"/>
              </a:rPr>
              <a:t>0</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3</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1</a:t>
            </a:r>
            <a:r>
              <a:rPr lang="en-US" altLang="zh-CN" sz="2400" dirty="0">
                <a:latin typeface="微软雅黑" panose="020B0503020204020204" pitchFamily="34" charset="-122"/>
                <a:ea typeface="微软雅黑" panose="020B0503020204020204" pitchFamily="34" charset="-122"/>
              </a:rPr>
              <a:t>, P</a:t>
            </a:r>
            <a:r>
              <a:rPr lang="en-US" altLang="zh-CN" sz="2400" baseline="-25000" dirty="0">
                <a:latin typeface="微软雅黑" panose="020B0503020204020204" pitchFamily="34" charset="-122"/>
                <a:ea typeface="微软雅黑" panose="020B0503020204020204" pitchFamily="34" charset="-122"/>
              </a:rPr>
              <a:t>4</a:t>
            </a:r>
            <a:r>
              <a:rPr lang="en-US" altLang="zh-CN" sz="2400" dirty="0">
                <a:latin typeface="微软雅黑" panose="020B0503020204020204" pitchFamily="34" charset="-122"/>
                <a:ea typeface="微软雅黑" panose="020B0503020204020204" pitchFamily="34" charset="-122"/>
              </a:rPr>
              <a:t>&gt; </a:t>
            </a:r>
          </a:p>
          <a:p>
            <a:pPr marL="342900" lvl="1" indent="-342900">
              <a:lnSpc>
                <a:spcPct val="110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a:t>
            </a:r>
            <a:r>
              <a:rPr lang="en-US" altLang="zh-CN" sz="2400" dirty="0">
                <a:latin typeface="微软雅黑" panose="020B0503020204020204" pitchFamily="34" charset="-122"/>
                <a:ea typeface="微软雅黑" panose="020B0503020204020204" pitchFamily="34" charset="-122"/>
              </a:rPr>
              <a:t>requests an additional instance of type </a:t>
            </a:r>
            <a:r>
              <a:rPr lang="en-US" altLang="zh-CN" sz="2400" dirty="0" smtClean="0">
                <a:latin typeface="微软雅黑" panose="020B0503020204020204" pitchFamily="34" charset="-122"/>
                <a:ea typeface="微软雅黑" panose="020B0503020204020204" pitchFamily="34" charset="-122"/>
              </a:rPr>
              <a:t>C</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a:t>
            </a:r>
            <a:r>
              <a:rPr lang="en-US" altLang="zh-CN" sz="2400" u="sng" dirty="0" smtClean="0">
                <a:latin typeface="微软雅黑" panose="020B0503020204020204" pitchFamily="34" charset="-122"/>
                <a:ea typeface="微软雅黑" panose="020B0503020204020204" pitchFamily="34" charset="-122"/>
              </a:rPr>
              <a:t>Request</a:t>
            </a:r>
            <a:endParaRPr lang="en-US" altLang="zh-CN" sz="2400" dirty="0" smtClean="0">
              <a:latin typeface="微软雅黑" panose="020B0503020204020204" pitchFamily="34" charset="-122"/>
              <a:ea typeface="微软雅黑" panose="020B0503020204020204" pitchFamily="34" charset="-122"/>
            </a:endParaRP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A B C</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0  </a:t>
            </a:r>
            <a:r>
              <a:rPr lang="en-US" altLang="zh-CN" sz="2400" dirty="0" smtClean="0">
                <a:latin typeface="微软雅黑" panose="020B0503020204020204" pitchFamily="34" charset="-122"/>
                <a:ea typeface="微软雅黑" panose="020B0503020204020204" pitchFamily="34" charset="-122"/>
              </a:rPr>
              <a:t>   </a:t>
            </a:r>
            <a:r>
              <a:rPr lang="en-US" altLang="zh-CN" sz="2400" dirty="0" smtClean="0">
                <a:solidFill>
                  <a:schemeClr val="hlink"/>
                </a:solidFill>
                <a:latin typeface="微软雅黑" panose="020B0503020204020204" pitchFamily="34" charset="-122"/>
                <a:ea typeface="微软雅黑" panose="020B0503020204020204" pitchFamily="34" charset="-122"/>
              </a:rPr>
              <a:t>0 0 0</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1</a:t>
            </a:r>
            <a:r>
              <a:rPr lang="en-US" altLang="zh-CN" sz="2400" dirty="0" smtClean="0">
                <a:latin typeface="微软雅黑" panose="020B0503020204020204" pitchFamily="34" charset="-122"/>
                <a:ea typeface="微软雅黑" panose="020B0503020204020204" pitchFamily="34" charset="-122"/>
              </a:rPr>
              <a:t>	     2 0 2</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0 0 </a:t>
            </a:r>
            <a:r>
              <a:rPr lang="en-US" altLang="zh-CN" sz="2400" b="1" u="sng" dirty="0" smtClean="0">
                <a:solidFill>
                  <a:schemeClr val="folHlink"/>
                </a:solidFill>
                <a:latin typeface="微软雅黑" panose="020B0503020204020204" pitchFamily="34" charset="-122"/>
                <a:ea typeface="微软雅黑" panose="020B0503020204020204" pitchFamily="34" charset="-122"/>
              </a:rPr>
              <a:t>1</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1 0 0 </a:t>
            </a:r>
          </a:p>
          <a:p>
            <a:pPr>
              <a:lnSpc>
                <a:spcPct val="100000"/>
              </a:lnSpc>
              <a:buFont typeface="Wingdings" pitchFamily="2" charset="2"/>
              <a:buNone/>
              <a:tabLst>
                <a:tab pos="2800350" algn="l"/>
                <a:tab pos="3708400" algn="ctr"/>
              </a:tabLst>
            </a:pP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4</a:t>
            </a:r>
            <a:r>
              <a:rPr lang="en-US" altLang="zh-CN" sz="2400" dirty="0" smtClean="0">
                <a:latin typeface="微软雅黑" panose="020B0503020204020204" pitchFamily="34" charset="-122"/>
                <a:ea typeface="微软雅黑" panose="020B0503020204020204" pitchFamily="34" charset="-122"/>
              </a:rPr>
              <a:t>	     0 0 2</a:t>
            </a:r>
          </a:p>
          <a:p>
            <a:pPr>
              <a:tabLst>
                <a:tab pos="2800350" algn="l"/>
                <a:tab pos="3708400" algn="ctr"/>
              </a:tabLst>
            </a:pPr>
            <a:endParaRPr lang="en-US" altLang="zh-CN" sz="2400" dirty="0" smtClean="0">
              <a:latin typeface="Times New Roman" pitchFamily="18" charset="0"/>
            </a:endParaRPr>
          </a:p>
        </p:txBody>
      </p:sp>
    </p:spTree>
    <p:extLst>
      <p:ext uri="{BB962C8B-B14F-4D97-AF65-F5344CB8AC3E}">
        <p14:creationId xmlns:p14="http://schemas.microsoft.com/office/powerpoint/2010/main" val="4046602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b="1" dirty="0">
                <a:solidFill>
                  <a:schemeClr val="accent5">
                    <a:lumMod val="75000"/>
                  </a:schemeClr>
                </a:solidFill>
                <a:latin typeface="微软雅黑" panose="020B0503020204020204" pitchFamily="2" charset="-122"/>
                <a:ea typeface="微软雅黑" panose="020B0503020204020204" pitchFamily="2" charset="-122"/>
              </a:rPr>
              <a:t>Example </a:t>
            </a:r>
            <a:r>
              <a:rPr lang="en-US" altLang="zh-CN" b="1" dirty="0" smtClean="0">
                <a:solidFill>
                  <a:schemeClr val="accent5">
                    <a:lumMod val="75000"/>
                  </a:schemeClr>
                </a:solidFill>
                <a:latin typeface="微软雅黑" panose="020B0503020204020204" pitchFamily="2" charset="-122"/>
                <a:ea typeface="微软雅黑" panose="020B0503020204020204" pitchFamily="2" charset="-122"/>
              </a:rPr>
              <a:t>7.  </a:t>
            </a:r>
            <a:r>
              <a:rPr lang="en-US" altLang="zh-CN" b="1" dirty="0">
                <a:solidFill>
                  <a:schemeClr val="accent5">
                    <a:lumMod val="75000"/>
                  </a:schemeClr>
                </a:solidFill>
                <a:latin typeface="微软雅黑" panose="020B0503020204020204" pitchFamily="2" charset="-122"/>
                <a:ea typeface="微软雅黑" panose="020B0503020204020204" pitchFamily="2" charset="-122"/>
              </a:rPr>
              <a:t>Deadlock Detection</a:t>
            </a:r>
            <a:endParaRPr lang="zh-CN" altLang="en-US"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25</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2"/>
          <p:cNvSpPr txBox="1">
            <a:spLocks noChangeArrowheads="1"/>
          </p:cNvSpPr>
          <p:nvPr/>
        </p:nvSpPr>
        <p:spPr>
          <a:xfrm>
            <a:off x="381000" y="1079500"/>
            <a:ext cx="11480800" cy="5353050"/>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then the system is in a deadlock state, processes P</a:t>
            </a:r>
            <a:r>
              <a:rPr lang="en-US" altLang="zh-CN" sz="2400" baseline="-25000" dirty="0" smtClean="0">
                <a:latin typeface="微软雅黑" panose="020B0503020204020204" pitchFamily="34" charset="-122"/>
                <a:ea typeface="微软雅黑" panose="020B0503020204020204" pitchFamily="34" charset="-122"/>
              </a:rPr>
              <a:t>1</a:t>
            </a:r>
            <a:r>
              <a:rPr lang="en-US" altLang="zh-CN" sz="2400" dirty="0" smtClean="0">
                <a:latin typeface="微软雅黑" panose="020B0503020204020204" pitchFamily="34" charset="-122"/>
                <a:ea typeface="微软雅黑" panose="020B0503020204020204" pitchFamily="34" charset="-122"/>
              </a:rPr>
              <a:t>, </a:t>
            </a:r>
            <a:r>
              <a:rPr lang="en-US" altLang="zh-CN" sz="2400" baseline="-25000" dirty="0" smtClean="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P</a:t>
            </a:r>
            <a:r>
              <a:rPr lang="en-US" altLang="zh-CN" sz="2400" baseline="-25000" dirty="0" smtClean="0">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 and P</a:t>
            </a:r>
            <a:r>
              <a:rPr lang="en-US" altLang="zh-CN" sz="2400" baseline="-25000" dirty="0" smtClean="0">
                <a:latin typeface="微软雅黑" panose="020B0503020204020204" pitchFamily="34" charset="-122"/>
                <a:ea typeface="微软雅黑" panose="020B0503020204020204" pitchFamily="34" charset="-122"/>
              </a:rPr>
              <a:t>4</a:t>
            </a:r>
            <a:r>
              <a:rPr lang="en-US" altLang="zh-CN" sz="2400" dirty="0" smtClean="0">
                <a:latin typeface="微软雅黑" panose="020B0503020204020204" pitchFamily="34" charset="-122"/>
                <a:ea typeface="微软雅黑" panose="020B0503020204020204" pitchFamily="34" charset="-122"/>
              </a:rPr>
              <a:t>. is deadlocked</a:t>
            </a:r>
          </a:p>
          <a:p>
            <a:endParaRPr lang="en-US" altLang="zh-CN" sz="2400" dirty="0" smtClean="0">
              <a:latin typeface="微软雅黑" panose="020B0503020204020204" pitchFamily="34" charset="-122"/>
              <a:ea typeface="微软雅黑" panose="020B0503020204020204" pitchFamily="34" charset="-122"/>
            </a:endParaRPr>
          </a:p>
        </p:txBody>
      </p:sp>
      <p:sp>
        <p:nvSpPr>
          <p:cNvPr id="8" name="Rectangle 7"/>
          <p:cNvSpPr>
            <a:spLocks noChangeArrowheads="1"/>
          </p:cNvSpPr>
          <p:nvPr/>
        </p:nvSpPr>
        <p:spPr bwMode="auto">
          <a:xfrm>
            <a:off x="1003299" y="2389188"/>
            <a:ext cx="8664575"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spcBef>
                <a:spcPct val="20000"/>
              </a:spcBef>
              <a:buClr>
                <a:schemeClr val="folHlink"/>
              </a:buClr>
              <a:buSzPct val="60000"/>
              <a:buFont typeface="Wingdings" pitchFamily="2" charset="2"/>
              <a:buNone/>
            </a:pPr>
            <a:r>
              <a:rPr lang="en-US" altLang="zh-CN" b="0" dirty="0"/>
              <a:t>	</a:t>
            </a:r>
            <a:r>
              <a:rPr lang="en-US" altLang="zh-CN" sz="2400" b="0" dirty="0">
                <a:latin typeface="微软雅黑" panose="020B0503020204020204" pitchFamily="34" charset="-122"/>
                <a:ea typeface="微软雅黑" panose="020B0503020204020204" pitchFamily="34" charset="-122"/>
              </a:rPr>
              <a:t>		  </a:t>
            </a:r>
            <a:r>
              <a:rPr lang="en-US" altLang="zh-CN" sz="2400" b="0" u="sng" dirty="0" smtClean="0">
                <a:latin typeface="微软雅黑" panose="020B0503020204020204" pitchFamily="34" charset="-122"/>
                <a:ea typeface="微软雅黑" panose="020B0503020204020204" pitchFamily="34" charset="-122"/>
              </a:rPr>
              <a:t>Allocation</a:t>
            </a:r>
            <a:r>
              <a:rPr lang="en-US" altLang="zh-CN" sz="2400" u="sng" dirty="0">
                <a:latin typeface="微软雅黑" panose="020B0503020204020204" pitchFamily="34" charset="-122"/>
                <a:ea typeface="微软雅黑" panose="020B0503020204020204" pitchFamily="34" charset="-122"/>
              </a:rPr>
              <a:t> </a:t>
            </a:r>
            <a:r>
              <a:rPr lang="en-US" altLang="zh-CN" sz="2400" u="sng" dirty="0" smtClean="0">
                <a:latin typeface="微软雅黑" panose="020B0503020204020204" pitchFamily="34" charset="-122"/>
                <a:ea typeface="微软雅黑" panose="020B0503020204020204" pitchFamily="34" charset="-122"/>
              </a:rPr>
              <a:t>    </a:t>
            </a:r>
            <a:r>
              <a:rPr lang="en-US" altLang="zh-CN" sz="2400" b="0" u="sng" dirty="0" smtClean="0">
                <a:latin typeface="微软雅黑" panose="020B0503020204020204" pitchFamily="34" charset="-122"/>
                <a:ea typeface="微软雅黑" panose="020B0503020204020204" pitchFamily="34" charset="-122"/>
              </a:rPr>
              <a:t> </a:t>
            </a:r>
            <a:r>
              <a:rPr lang="en-US" altLang="zh-CN" sz="2400" b="0" u="sng" dirty="0">
                <a:latin typeface="微软雅黑" panose="020B0503020204020204" pitchFamily="34" charset="-122"/>
                <a:ea typeface="微软雅黑" panose="020B0503020204020204" pitchFamily="34" charset="-122"/>
              </a:rPr>
              <a:t>Request           Available</a:t>
            </a:r>
            <a:endParaRPr lang="en-US" altLang="zh-CN" sz="2400" b="0" dirty="0">
              <a:latin typeface="微软雅黑" panose="020B0503020204020204" pitchFamily="34" charset="-122"/>
              <a:ea typeface="微软雅黑" panose="020B0503020204020204" pitchFamily="34" charset="-122"/>
            </a:endParaRP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a:t>
            </a:r>
            <a:r>
              <a:rPr lang="en-US" altLang="zh-CN" sz="2400" b="0" dirty="0" smtClean="0">
                <a:latin typeface="微软雅黑" panose="020B0503020204020204" pitchFamily="34" charset="-122"/>
                <a:ea typeface="微软雅黑" panose="020B0503020204020204" pitchFamily="34" charset="-122"/>
              </a:rPr>
              <a:t>A </a:t>
            </a:r>
            <a:r>
              <a:rPr lang="en-US" altLang="zh-CN" sz="2400" b="0" dirty="0">
                <a:latin typeface="微软雅黑" panose="020B0503020204020204" pitchFamily="34" charset="-122"/>
                <a:ea typeface="微软雅黑" panose="020B0503020204020204" pitchFamily="34" charset="-122"/>
              </a:rPr>
              <a:t>B C 	           A B C       </a:t>
            </a:r>
            <a:r>
              <a:rPr lang="en-US" altLang="zh-CN" sz="2400" b="0" dirty="0" smtClean="0">
                <a:latin typeface="微软雅黑" panose="020B0503020204020204" pitchFamily="34" charset="-122"/>
                <a:ea typeface="微软雅黑" panose="020B0503020204020204" pitchFamily="34" charset="-122"/>
              </a:rPr>
              <a:t>       A </a:t>
            </a:r>
            <a:r>
              <a:rPr lang="en-US" altLang="zh-CN" sz="2400" b="0" dirty="0">
                <a:latin typeface="微软雅黑" panose="020B0503020204020204" pitchFamily="34" charset="-122"/>
                <a:ea typeface="微软雅黑" panose="020B0503020204020204" pitchFamily="34" charset="-122"/>
              </a:rPr>
              <a:t>B C</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0</a:t>
            </a:r>
            <a:r>
              <a:rPr lang="en-US" altLang="zh-CN" sz="2400" b="0" dirty="0">
                <a:latin typeface="微软雅黑" panose="020B0503020204020204" pitchFamily="34" charset="-122"/>
                <a:ea typeface="微软雅黑" panose="020B0503020204020204" pitchFamily="34" charset="-122"/>
              </a:rPr>
              <a:t>	   0 1 0 	           </a:t>
            </a:r>
            <a:r>
              <a:rPr lang="en-US" altLang="zh-CN" sz="2400" b="0" dirty="0">
                <a:solidFill>
                  <a:srgbClr val="FF0000"/>
                </a:solidFill>
                <a:latin typeface="微软雅黑" panose="020B0503020204020204" pitchFamily="34" charset="-122"/>
                <a:ea typeface="微软雅黑" panose="020B0503020204020204" pitchFamily="34" charset="-122"/>
              </a:rPr>
              <a:t>0 0 0       </a:t>
            </a:r>
            <a:r>
              <a:rPr lang="en-US" altLang="zh-CN" sz="2400" b="0" dirty="0" smtClean="0">
                <a:solidFill>
                  <a:srgbClr val="FF0000"/>
                </a:solidFill>
                <a:latin typeface="微软雅黑" panose="020B0503020204020204" pitchFamily="34" charset="-122"/>
                <a:ea typeface="微软雅黑" panose="020B0503020204020204" pitchFamily="34" charset="-122"/>
              </a:rPr>
              <a:t>        </a:t>
            </a:r>
            <a:r>
              <a:rPr lang="en-US" altLang="zh-CN" sz="2400" b="0" dirty="0">
                <a:latin typeface="微软雅黑" panose="020B0503020204020204" pitchFamily="34" charset="-122"/>
                <a:ea typeface="微软雅黑" panose="020B0503020204020204" pitchFamily="34" charset="-122"/>
              </a:rPr>
              <a:t>0 0 0</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1</a:t>
            </a:r>
            <a:r>
              <a:rPr lang="en-US" altLang="zh-CN" sz="2400" b="0" dirty="0">
                <a:latin typeface="微软雅黑" panose="020B0503020204020204" pitchFamily="34" charset="-122"/>
                <a:ea typeface="微软雅黑" panose="020B0503020204020204" pitchFamily="34" charset="-122"/>
              </a:rPr>
              <a:t>	   2 0 0      </a:t>
            </a:r>
            <a:r>
              <a:rPr lang="en-US" altLang="zh-CN" sz="2400" b="0" dirty="0" smtClean="0">
                <a:latin typeface="微软雅黑" panose="020B0503020204020204" pitchFamily="34" charset="-122"/>
                <a:ea typeface="微软雅黑" panose="020B0503020204020204" pitchFamily="34" charset="-122"/>
              </a:rPr>
              <a:t>              2 </a:t>
            </a:r>
            <a:r>
              <a:rPr lang="en-US" altLang="zh-CN" sz="2400" b="0" dirty="0">
                <a:latin typeface="微软雅黑" panose="020B0503020204020204" pitchFamily="34" charset="-122"/>
                <a:ea typeface="微软雅黑" panose="020B0503020204020204" pitchFamily="34" charset="-122"/>
              </a:rPr>
              <a:t>0 2</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3 0 3	          </a:t>
            </a:r>
            <a:r>
              <a:rPr lang="en-US" altLang="zh-CN" sz="2400" b="0" dirty="0" smtClean="0">
                <a:latin typeface="微软雅黑" panose="020B0503020204020204" pitchFamily="34" charset="-122"/>
                <a:ea typeface="微软雅黑" panose="020B0503020204020204" pitchFamily="34" charset="-122"/>
              </a:rPr>
              <a:t> </a:t>
            </a:r>
            <a:r>
              <a:rPr lang="en-US" altLang="zh-CN" sz="2400" b="0" u="sng" dirty="0" smtClean="0">
                <a:solidFill>
                  <a:srgbClr val="FF0000"/>
                </a:solidFill>
                <a:latin typeface="微软雅黑" panose="020B0503020204020204" pitchFamily="34" charset="-122"/>
                <a:ea typeface="微软雅黑" panose="020B0503020204020204" pitchFamily="34" charset="-122"/>
              </a:rPr>
              <a:t>0 </a:t>
            </a:r>
            <a:r>
              <a:rPr lang="en-US" altLang="zh-CN" sz="2400" b="0" u="sng" dirty="0">
                <a:solidFill>
                  <a:srgbClr val="FF0000"/>
                </a:solidFill>
                <a:latin typeface="微软雅黑" panose="020B0503020204020204" pitchFamily="34" charset="-122"/>
                <a:ea typeface="微软雅黑" panose="020B0503020204020204" pitchFamily="34" charset="-122"/>
              </a:rPr>
              <a:t>0 1 </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2 1 1 	           1 0 0 </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4</a:t>
            </a:r>
            <a:r>
              <a:rPr lang="en-US" altLang="zh-CN" sz="2400" b="0" dirty="0">
                <a:latin typeface="微软雅黑" panose="020B0503020204020204" pitchFamily="34" charset="-122"/>
                <a:ea typeface="微软雅黑" panose="020B0503020204020204" pitchFamily="34" charset="-122"/>
              </a:rPr>
              <a:t>	   0 0 2 	           0 0 2</a:t>
            </a:r>
          </a:p>
        </p:txBody>
      </p:sp>
    </p:spTree>
    <p:extLst>
      <p:ext uri="{BB962C8B-B14F-4D97-AF65-F5344CB8AC3E}">
        <p14:creationId xmlns:p14="http://schemas.microsoft.com/office/powerpoint/2010/main" val="1223638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algn="ctr"/>
            <a:r>
              <a:rPr lang="zh-CN" altLang="en-US" sz="2400" b="1" dirty="0">
                <a:solidFill>
                  <a:schemeClr val="accent5">
                    <a:lumMod val="75000"/>
                  </a:schemeClr>
                </a:solidFill>
                <a:latin typeface="微软雅黑" panose="020B0503020204020204" pitchFamily="2" charset="-122"/>
                <a:ea typeface="微软雅黑" panose="020B0503020204020204" pitchFamily="2" charset="-122"/>
              </a:rPr>
              <a:t>补充作业</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2</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26</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8" name="Rectangle 3"/>
          <p:cNvSpPr txBox="1">
            <a:spLocks noChangeArrowheads="1"/>
          </p:cNvSpPr>
          <p:nvPr/>
        </p:nvSpPr>
        <p:spPr>
          <a:xfrm>
            <a:off x="319614" y="1079500"/>
            <a:ext cx="11552767" cy="1524000"/>
          </a:xfrm>
          <a:prstGeom prst="rect">
            <a:avLst/>
          </a:prstGeom>
        </p:spPr>
        <p:txBody>
          <a:bodyPr vert="horz" lIns="91440" tIns="45720" rIns="91440" bIns="45720" rtlCol="0">
            <a:normAutofit/>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1" indent="-342900">
              <a:lnSpc>
                <a:spcPct val="100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Five processes P</a:t>
            </a:r>
            <a:r>
              <a:rPr lang="en-US" altLang="zh-CN" sz="2400" baseline="-25000" dirty="0" smtClean="0">
                <a:latin typeface="微软雅黑" panose="020B0503020204020204" pitchFamily="34" charset="-122"/>
                <a:ea typeface="微软雅黑" panose="020B0503020204020204" pitchFamily="34" charset="-122"/>
              </a:rPr>
              <a:t>0</a:t>
            </a:r>
            <a:r>
              <a:rPr lang="en-US" altLang="zh-CN" sz="2400" dirty="0" smtClean="0">
                <a:latin typeface="微软雅黑" panose="020B0503020204020204" pitchFamily="34" charset="-122"/>
                <a:ea typeface="微软雅黑" panose="020B0503020204020204" pitchFamily="34" charset="-122"/>
              </a:rPr>
              <a:t> through P</a:t>
            </a:r>
            <a:r>
              <a:rPr lang="en-US" altLang="zh-CN" sz="2400" baseline="-25000" dirty="0" smtClean="0">
                <a:latin typeface="微软雅黑" panose="020B0503020204020204" pitchFamily="34" charset="-122"/>
                <a:ea typeface="微软雅黑" panose="020B0503020204020204" pitchFamily="34" charset="-122"/>
              </a:rPr>
              <a:t>4</a:t>
            </a:r>
            <a:r>
              <a:rPr lang="en-US" altLang="zh-CN" sz="2400" dirty="0" smtClean="0">
                <a:latin typeface="微软雅黑" panose="020B0503020204020204" pitchFamily="34" charset="-122"/>
                <a:ea typeface="微软雅黑" panose="020B0503020204020204" pitchFamily="34" charset="-122"/>
              </a:rPr>
              <a:t>;   </a:t>
            </a:r>
            <a:r>
              <a:rPr lang="en-US" altLang="zh-CN" sz="2400" baseline="-25000" dirty="0" smtClean="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three resource types </a:t>
            </a:r>
            <a:br>
              <a:rPr lang="en-US" altLang="zh-CN" sz="2400" dirty="0" smtClean="0">
                <a:latin typeface="微软雅黑" panose="020B0503020204020204" pitchFamily="34" charset="-122"/>
                <a:ea typeface="微软雅黑" panose="020B0503020204020204" pitchFamily="34" charset="-122"/>
              </a:rPr>
            </a:br>
            <a:r>
              <a:rPr lang="en-US" altLang="zh-CN" sz="2400" dirty="0" smtClean="0">
                <a:latin typeface="微软雅黑" panose="020B0503020204020204" pitchFamily="34" charset="-122"/>
                <a:ea typeface="微软雅黑" panose="020B0503020204020204" pitchFamily="34" charset="-122"/>
              </a:rPr>
              <a:t>A with 6 instances, B with 3 instances, and C with 6 instances</a:t>
            </a:r>
          </a:p>
          <a:p>
            <a:pPr marL="342900" lvl="1" indent="-342900">
              <a:lnSpc>
                <a:spcPct val="100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Given the snapshot at time T</a:t>
            </a:r>
            <a:r>
              <a:rPr lang="en-US" altLang="zh-CN" sz="2400" baseline="-25000" dirty="0" smtClean="0">
                <a:latin typeface="微软雅黑" panose="020B0503020204020204" pitchFamily="34" charset="-122"/>
                <a:ea typeface="微软雅黑" panose="020B0503020204020204" pitchFamily="34" charset="-122"/>
              </a:rPr>
              <a:t>0</a:t>
            </a:r>
            <a:r>
              <a:rPr lang="en-US" altLang="zh-CN" sz="2400" dirty="0" smtClean="0">
                <a:latin typeface="微软雅黑" panose="020B0503020204020204" pitchFamily="34" charset="-122"/>
                <a:ea typeface="微软雅黑" panose="020B0503020204020204" pitchFamily="34" charset="-122"/>
              </a:rPr>
              <a:t>:</a:t>
            </a:r>
            <a:endParaRPr lang="zh-CN" altLang="en-US" sz="2400" dirty="0" smtClean="0">
              <a:latin typeface="微软雅黑" panose="020B0503020204020204" pitchFamily="34" charset="-122"/>
              <a:ea typeface="微软雅黑" panose="020B0503020204020204" pitchFamily="34" charset="-122"/>
            </a:endParaRPr>
          </a:p>
        </p:txBody>
      </p:sp>
      <p:sp>
        <p:nvSpPr>
          <p:cNvPr id="9" name="Rectangle 4"/>
          <p:cNvSpPr>
            <a:spLocks noChangeArrowheads="1"/>
          </p:cNvSpPr>
          <p:nvPr/>
        </p:nvSpPr>
        <p:spPr bwMode="auto">
          <a:xfrm>
            <a:off x="319615" y="2603500"/>
            <a:ext cx="11552767"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a:t>
            </a:r>
            <a:r>
              <a:rPr lang="en-US" altLang="zh-CN" sz="2400" b="0" u="sng" dirty="0">
                <a:latin typeface="微软雅黑" panose="020B0503020204020204" pitchFamily="34" charset="-122"/>
                <a:ea typeface="微软雅黑" panose="020B0503020204020204" pitchFamily="34" charset="-122"/>
              </a:rPr>
              <a:t>Allocation	          Request     Available</a:t>
            </a:r>
            <a:endParaRPr lang="en-US" altLang="zh-CN" sz="2400" b="0" dirty="0">
              <a:latin typeface="微软雅黑" panose="020B0503020204020204" pitchFamily="34" charset="-122"/>
              <a:ea typeface="微软雅黑" panose="020B0503020204020204" pitchFamily="34" charset="-122"/>
            </a:endParaRP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A B C 	           A B C       A B C</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0</a:t>
            </a:r>
            <a:r>
              <a:rPr lang="en-US" altLang="zh-CN" sz="2400" b="0" dirty="0">
                <a:latin typeface="微软雅黑" panose="020B0503020204020204" pitchFamily="34" charset="-122"/>
                <a:ea typeface="微软雅黑" panose="020B0503020204020204" pitchFamily="34" charset="-122"/>
              </a:rPr>
              <a:t>	   0 1 0 	           </a:t>
            </a:r>
            <a:r>
              <a:rPr lang="en-US" altLang="zh-CN" sz="2400" b="0" dirty="0">
                <a:solidFill>
                  <a:srgbClr val="FF0000"/>
                </a:solidFill>
                <a:latin typeface="微软雅黑" panose="020B0503020204020204" pitchFamily="34" charset="-122"/>
                <a:ea typeface="微软雅黑" panose="020B0503020204020204" pitchFamily="34" charset="-122"/>
              </a:rPr>
              <a:t>0 0 0        </a:t>
            </a:r>
            <a:r>
              <a:rPr lang="en-US" altLang="zh-CN" sz="2400" b="0" dirty="0">
                <a:latin typeface="微软雅黑" panose="020B0503020204020204" pitchFamily="34" charset="-122"/>
                <a:ea typeface="微软雅黑" panose="020B0503020204020204" pitchFamily="34" charset="-122"/>
              </a:rPr>
              <a:t>1  0  1</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1</a:t>
            </a:r>
            <a:r>
              <a:rPr lang="en-US" altLang="zh-CN" sz="2400" b="0" dirty="0">
                <a:latin typeface="微软雅黑" panose="020B0503020204020204" pitchFamily="34" charset="-122"/>
                <a:ea typeface="微软雅黑" panose="020B0503020204020204" pitchFamily="34" charset="-122"/>
              </a:rPr>
              <a:t>	   2 0 1       	           2 0 2</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2</a:t>
            </a:r>
            <a:r>
              <a:rPr lang="en-US" altLang="zh-CN" sz="2400" b="0" dirty="0">
                <a:latin typeface="微软雅黑" panose="020B0503020204020204" pitchFamily="34" charset="-122"/>
                <a:ea typeface="微软雅黑" panose="020B0503020204020204" pitchFamily="34" charset="-122"/>
              </a:rPr>
              <a:t>	   1 1 1	           </a:t>
            </a:r>
            <a:r>
              <a:rPr lang="en-US" altLang="zh-CN" sz="2400" b="0" dirty="0" smtClean="0">
                <a:latin typeface="微软雅黑" panose="020B0503020204020204" pitchFamily="34" charset="-122"/>
                <a:ea typeface="微软雅黑" panose="020B0503020204020204" pitchFamily="34" charset="-122"/>
              </a:rPr>
              <a:t>0 </a:t>
            </a:r>
            <a:r>
              <a:rPr lang="en-US" altLang="zh-CN" sz="2400" b="0" dirty="0">
                <a:latin typeface="微软雅黑" panose="020B0503020204020204" pitchFamily="34" charset="-122"/>
                <a:ea typeface="微软雅黑" panose="020B0503020204020204" pitchFamily="34" charset="-122"/>
              </a:rPr>
              <a:t>0 2 </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3</a:t>
            </a:r>
            <a:r>
              <a:rPr lang="en-US" altLang="zh-CN" sz="2400" b="0" dirty="0">
                <a:latin typeface="微软雅黑" panose="020B0503020204020204" pitchFamily="34" charset="-122"/>
                <a:ea typeface="微软雅黑" panose="020B0503020204020204" pitchFamily="34" charset="-122"/>
              </a:rPr>
              <a:t>	   2 1 1 	           1 0 0 </a:t>
            </a:r>
          </a:p>
          <a:p>
            <a:pPr marL="342900" indent="-342900">
              <a:spcBef>
                <a:spcPct val="20000"/>
              </a:spcBef>
              <a:buClr>
                <a:schemeClr val="folHlink"/>
              </a:buClr>
              <a:buSzPct val="60000"/>
              <a:buFont typeface="Wingdings" pitchFamily="2" charset="2"/>
              <a:buNone/>
            </a:pPr>
            <a:r>
              <a:rPr lang="en-US" altLang="zh-CN" sz="2400" b="0" dirty="0">
                <a:latin typeface="微软雅黑" panose="020B0503020204020204" pitchFamily="34" charset="-122"/>
                <a:ea typeface="微软雅黑" panose="020B0503020204020204" pitchFamily="34" charset="-122"/>
              </a:rPr>
              <a:t>		P</a:t>
            </a:r>
            <a:r>
              <a:rPr lang="en-US" altLang="zh-CN" sz="2400" b="0" baseline="-25000" dirty="0">
                <a:latin typeface="微软雅黑" panose="020B0503020204020204" pitchFamily="34" charset="-122"/>
                <a:ea typeface="微软雅黑" panose="020B0503020204020204" pitchFamily="34" charset="-122"/>
              </a:rPr>
              <a:t>4</a:t>
            </a:r>
            <a:r>
              <a:rPr lang="en-US" altLang="zh-CN" sz="2400" b="0" dirty="0">
                <a:latin typeface="微软雅黑" panose="020B0503020204020204" pitchFamily="34" charset="-122"/>
                <a:ea typeface="微软雅黑" panose="020B0503020204020204" pitchFamily="34" charset="-122"/>
              </a:rPr>
              <a:t>	   0 0 2 	           0 0 2</a:t>
            </a:r>
          </a:p>
        </p:txBody>
      </p:sp>
    </p:spTree>
    <p:extLst>
      <p:ext uri="{BB962C8B-B14F-4D97-AF65-F5344CB8AC3E}">
        <p14:creationId xmlns:p14="http://schemas.microsoft.com/office/powerpoint/2010/main" val="9251377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b="1" dirty="0">
                <a:solidFill>
                  <a:schemeClr val="accent5">
                    <a:lumMod val="75000"/>
                  </a:schemeClr>
                </a:solidFill>
                <a:latin typeface="微软雅黑" panose="020B0503020204020204" pitchFamily="2" charset="-122"/>
                <a:ea typeface="微软雅黑" panose="020B0503020204020204" pitchFamily="2" charset="-122"/>
              </a:rPr>
              <a:t>补充作业</a:t>
            </a:r>
            <a:r>
              <a:rPr lang="en-US" altLang="zh-CN" b="1" dirty="0">
                <a:solidFill>
                  <a:schemeClr val="accent5">
                    <a:lumMod val="75000"/>
                  </a:schemeClr>
                </a:solidFill>
                <a:latin typeface="微软雅黑" panose="020B0503020204020204" pitchFamily="2" charset="-122"/>
                <a:ea typeface="微软雅黑" panose="020B0503020204020204" pitchFamily="2" charset="-122"/>
              </a:rPr>
              <a:t>2</a:t>
            </a:r>
            <a:endParaRPr lang="zh-CN" altLang="en-US" dirty="0"/>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27</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3"/>
          <p:cNvSpPr>
            <a:spLocks noGrp="1" noChangeArrowheads="1"/>
          </p:cNvSpPr>
          <p:nvPr>
            <p:ph idx="1"/>
          </p:nvPr>
        </p:nvSpPr>
        <p:spPr/>
        <p:txBody>
          <a:bodyPr/>
          <a:lstStyle/>
          <a:p>
            <a:pPr marL="342900" lvl="1" indent="-342900">
              <a:lnSpc>
                <a:spcPct val="110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rPr>
              <a:t>Answer </a:t>
            </a:r>
            <a:r>
              <a:rPr lang="en-US" altLang="zh-CN" sz="2400" dirty="0">
                <a:latin typeface="微软雅黑" panose="020B0503020204020204" pitchFamily="34" charset="-122"/>
                <a:ea typeface="微软雅黑" panose="020B0503020204020204" pitchFamily="34" charset="-122"/>
              </a:rPr>
              <a:t>the following questions on the basis of deadlock-detecting </a:t>
            </a:r>
            <a:r>
              <a:rPr lang="en-US" altLang="zh-CN" sz="2400" dirty="0" smtClean="0">
                <a:latin typeface="微软雅黑" panose="020B0503020204020204" pitchFamily="34" charset="-122"/>
                <a:ea typeface="微软雅黑" panose="020B0503020204020204" pitchFamily="34" charset="-122"/>
              </a:rPr>
              <a:t>algorithm</a:t>
            </a:r>
            <a:endParaRPr kumimoji="1" lang="en-US" altLang="zh-CN" sz="2400" dirty="0" smtClean="0">
              <a:latin typeface="微软雅黑" panose="020B0503020204020204" pitchFamily="34" charset="-122"/>
              <a:ea typeface="微软雅黑" panose="020B0503020204020204" pitchFamily="34" charset="-122"/>
            </a:endParaRPr>
          </a:p>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is </a:t>
            </a:r>
            <a:r>
              <a:rPr lang="en-US" altLang="zh-CN" sz="2400" dirty="0" smtClean="0">
                <a:latin typeface="微软雅黑" panose="020B0503020204020204" pitchFamily="34" charset="-122"/>
                <a:ea typeface="微软雅黑" panose="020B0503020204020204" pitchFamily="34" charset="-122"/>
              </a:rPr>
              <a:t>the system in a deadlock-free state?   and </a:t>
            </a:r>
            <a:r>
              <a:rPr lang="en-US" altLang="zh-CN" sz="2400" dirty="0" smtClean="0">
                <a:latin typeface="微软雅黑" panose="020B0503020204020204" pitchFamily="34" charset="-122"/>
                <a:ea typeface="微软雅黑" panose="020B0503020204020204" pitchFamily="34" charset="-122"/>
              </a:rPr>
              <a:t>why?</a:t>
            </a:r>
          </a:p>
          <a:p>
            <a:pPr marL="800100" lvl="1" indent="-342900" fontAlgn="base">
              <a:lnSpc>
                <a:spcPct val="110000"/>
              </a:lnSpc>
              <a:spcBef>
                <a:spcPts val="600"/>
              </a:spcBef>
              <a:spcAft>
                <a:spcPct val="0"/>
              </a:spcAft>
              <a:buClr>
                <a:srgbClr val="FF0000"/>
              </a:buClr>
              <a:buSzPct val="80000"/>
              <a:buFont typeface="Wingdings" panose="05000000000000000000" pitchFamily="2" charset="2"/>
              <a:buChar char="n"/>
              <a:tabLst>
                <a:tab pos="2452688" algn="l"/>
                <a:tab pos="3492500" algn="ctr"/>
              </a:tabLst>
            </a:pPr>
            <a:r>
              <a:rPr lang="en-US" altLang="zh-CN" sz="2400" dirty="0" smtClean="0">
                <a:latin typeface="微软雅黑" panose="020B0503020204020204" pitchFamily="34" charset="-122"/>
                <a:ea typeface="微软雅黑" panose="020B0503020204020204" pitchFamily="34" charset="-122"/>
              </a:rPr>
              <a:t>if </a:t>
            </a:r>
            <a:r>
              <a:rPr lang="en-US" altLang="zh-CN" sz="2400" dirty="0" smtClean="0">
                <a:latin typeface="微软雅黑" panose="020B0503020204020204" pitchFamily="34" charset="-122"/>
                <a:ea typeface="微软雅黑" panose="020B0503020204020204" pitchFamily="34" charset="-122"/>
              </a:rPr>
              <a:t>P</a:t>
            </a:r>
            <a:r>
              <a:rPr lang="en-US" altLang="zh-CN" sz="2400" baseline="-250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 requests </a:t>
            </a:r>
            <a:r>
              <a:rPr lang="en-US" altLang="zh-CN" sz="2400" dirty="0" smtClean="0">
                <a:solidFill>
                  <a:srgbClr val="FF0000"/>
                </a:solidFill>
                <a:latin typeface="微软雅黑" panose="020B0503020204020204" pitchFamily="34" charset="-122"/>
                <a:ea typeface="微软雅黑" panose="020B0503020204020204" pitchFamily="34" charset="-122"/>
              </a:rPr>
              <a:t>two additional instance of type A</a:t>
            </a:r>
            <a:r>
              <a:rPr lang="en-US" altLang="zh-CN" sz="2400" dirty="0" smtClean="0">
                <a:latin typeface="微软雅黑" panose="020B0503020204020204" pitchFamily="34" charset="-122"/>
                <a:ea typeface="微软雅黑" panose="020B0503020204020204" pitchFamily="34" charset="-122"/>
              </a:rPr>
              <a:t>, is there a deadlock in the system, and why? And if the system is in deadlock, which process is in deadlock?</a:t>
            </a:r>
          </a:p>
          <a:p>
            <a:pPr lvl="1" eaLnBrk="1" hangingPunct="1"/>
            <a:endParaRPr lang="en-US" altLang="zh-CN" sz="24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60593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endParaRPr lang="zh-CN" altLang="en-US"/>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28</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内容占位符 2"/>
          <p:cNvSpPr>
            <a:spLocks noGrp="1"/>
          </p:cNvSpPr>
          <p:nvPr>
            <p:ph idx="1"/>
          </p:nvPr>
        </p:nvSpPr>
        <p:spPr/>
        <p:txBody>
          <a:bodyPr/>
          <a:lstStyle/>
          <a:p>
            <a:r>
              <a:rPr lang="en-US" altLang="zh-CN" sz="2400" dirty="0" smtClean="0">
                <a:latin typeface="Times New Roman" pitchFamily="18" charset="0"/>
                <a:cs typeface="Times New Roman" pitchFamily="18" charset="0"/>
              </a:rPr>
              <a:t>(</a:t>
            </a:r>
            <a:r>
              <a:rPr lang="en-US" altLang="zh-CN" sz="2400" dirty="0">
                <a:latin typeface="Times New Roman" pitchFamily="18" charset="0"/>
                <a:cs typeface="Times New Roman" pitchFamily="18" charset="0"/>
              </a:rPr>
              <a:t>6 points) Consider a paging system with the physical memory of </a:t>
            </a:r>
            <a:r>
              <a:rPr lang="en-US" altLang="zh-CN" sz="2400" i="1" dirty="0">
                <a:latin typeface="Times New Roman" pitchFamily="18" charset="0"/>
                <a:cs typeface="Times New Roman" pitchFamily="18" charset="0"/>
              </a:rPr>
              <a:t>m</a:t>
            </a:r>
            <a:r>
              <a:rPr lang="en-US" altLang="zh-CN" sz="2400" dirty="0">
                <a:latin typeface="Times New Roman" pitchFamily="18" charset="0"/>
                <a:cs typeface="Times New Roman" pitchFamily="18" charset="0"/>
              </a:rPr>
              <a:t> frames that are shared by concurrent processes P</a:t>
            </a:r>
            <a:r>
              <a:rPr lang="en-US" altLang="zh-CN" sz="2400" baseline="-25000" dirty="0">
                <a:latin typeface="Times New Roman" pitchFamily="18" charset="0"/>
                <a:cs typeface="Times New Roman" pitchFamily="18" charset="0"/>
              </a:rPr>
              <a:t>1</a:t>
            </a:r>
            <a:r>
              <a:rPr lang="en-US" altLang="zh-CN" sz="2400" dirty="0">
                <a:latin typeface="Times New Roman" pitchFamily="18" charset="0"/>
                <a:cs typeface="Times New Roman" pitchFamily="18" charset="0"/>
              </a:rPr>
              <a:t>, P</a:t>
            </a:r>
            <a:r>
              <a:rPr lang="en-US" altLang="zh-CN" sz="2400" baseline="-25000" dirty="0">
                <a:latin typeface="Times New Roman" pitchFamily="18" charset="0"/>
                <a:cs typeface="Times New Roman" pitchFamily="18" charset="0"/>
              </a:rPr>
              <a:t>2</a:t>
            </a:r>
            <a:r>
              <a:rPr lang="en-US" altLang="zh-CN" sz="2400" dirty="0">
                <a:latin typeface="Times New Roman" pitchFamily="18" charset="0"/>
                <a:cs typeface="Times New Roman" pitchFamily="18" charset="0"/>
              </a:rPr>
              <a:t>, and P</a:t>
            </a:r>
            <a:r>
              <a:rPr lang="en-US" altLang="zh-CN" sz="2400" baseline="-25000" dirty="0">
                <a:latin typeface="Times New Roman" pitchFamily="18" charset="0"/>
                <a:cs typeface="Times New Roman" pitchFamily="18" charset="0"/>
              </a:rPr>
              <a:t>3</a:t>
            </a:r>
            <a:r>
              <a:rPr lang="en-US" altLang="zh-CN" sz="2400" dirty="0">
                <a:latin typeface="Times New Roman" pitchFamily="18" charset="0"/>
                <a:cs typeface="Times New Roman" pitchFamily="18" charset="0"/>
              </a:rPr>
              <a:t>. The frames, viewed as resources of the same type, can be requested and released by the processes only one at time. The maximum numbers of the frames needed by P</a:t>
            </a:r>
            <a:r>
              <a:rPr lang="en-US" altLang="zh-CN" sz="2400" baseline="-25000" dirty="0">
                <a:latin typeface="Times New Roman" pitchFamily="18" charset="0"/>
                <a:cs typeface="Times New Roman" pitchFamily="18" charset="0"/>
              </a:rPr>
              <a:t>1</a:t>
            </a:r>
            <a:r>
              <a:rPr lang="en-US" altLang="zh-CN" sz="2400" dirty="0">
                <a:latin typeface="Times New Roman" pitchFamily="18" charset="0"/>
                <a:cs typeface="Times New Roman" pitchFamily="18" charset="0"/>
              </a:rPr>
              <a:t>, P</a:t>
            </a:r>
            <a:r>
              <a:rPr lang="en-US" altLang="zh-CN" sz="2400" baseline="-25000" dirty="0">
                <a:latin typeface="Times New Roman" pitchFamily="18" charset="0"/>
                <a:cs typeface="Times New Roman" pitchFamily="18" charset="0"/>
              </a:rPr>
              <a:t>2,</a:t>
            </a:r>
            <a:r>
              <a:rPr lang="en-US" altLang="zh-CN" sz="2400" dirty="0">
                <a:latin typeface="Times New Roman" pitchFamily="18" charset="0"/>
                <a:cs typeface="Times New Roman" pitchFamily="18" charset="0"/>
              </a:rPr>
              <a:t> and P</a:t>
            </a:r>
            <a:r>
              <a:rPr lang="en-US" altLang="zh-CN" sz="2400" baseline="-25000" dirty="0">
                <a:latin typeface="Times New Roman" pitchFamily="18" charset="0"/>
                <a:cs typeface="Times New Roman" pitchFamily="18" charset="0"/>
              </a:rPr>
              <a:t>3</a:t>
            </a:r>
            <a:r>
              <a:rPr lang="en-US" altLang="zh-CN" sz="2400" dirty="0">
                <a:latin typeface="Times New Roman" pitchFamily="18" charset="0"/>
                <a:cs typeface="Times New Roman" pitchFamily="18" charset="0"/>
              </a:rPr>
              <a:t> are 3, 4 and 5 respectively.</a:t>
            </a:r>
            <a:endParaRPr lang="zh-CN" altLang="zh-CN" sz="2400" dirty="0">
              <a:latin typeface="Times New Roman" pitchFamily="18" charset="0"/>
              <a:cs typeface="Times New Roman" pitchFamily="18" charset="0"/>
            </a:endParaRPr>
          </a:p>
          <a:p>
            <a:r>
              <a:rPr lang="en-US" altLang="zh-CN" sz="2400" dirty="0">
                <a:latin typeface="Times New Roman" pitchFamily="18" charset="0"/>
                <a:cs typeface="Times New Roman" pitchFamily="18" charset="0"/>
              </a:rPr>
              <a:t>It is supposed that the frames allocated to a process are not preempted by the other processes, and the pages of the process are not swapped out.</a:t>
            </a:r>
            <a:endParaRPr lang="zh-CN" altLang="zh-CN" sz="2400" dirty="0">
              <a:latin typeface="Times New Roman" pitchFamily="18" charset="0"/>
              <a:cs typeface="Times New Roman" pitchFamily="18" charset="0"/>
            </a:endParaRPr>
          </a:p>
          <a:p>
            <a:r>
              <a:rPr lang="en-US" altLang="zh-CN" sz="2400" dirty="0">
                <a:latin typeface="Times New Roman" pitchFamily="18" charset="0"/>
                <a:cs typeface="Times New Roman" pitchFamily="18" charset="0"/>
              </a:rPr>
              <a:t>Requesting frames by the processes may result in deadlock. To guarantee the system is deadlock free, what is the minimum value of </a:t>
            </a:r>
            <a:r>
              <a:rPr lang="en-US" altLang="zh-CN" sz="2400" i="1" dirty="0">
                <a:latin typeface="Times New Roman" pitchFamily="18" charset="0"/>
                <a:cs typeface="Times New Roman" pitchFamily="18" charset="0"/>
              </a:rPr>
              <a:t>m</a:t>
            </a:r>
            <a:r>
              <a:rPr lang="en-US" altLang="zh-CN" sz="2400" dirty="0">
                <a:latin typeface="Times New Roman" pitchFamily="18" charset="0"/>
                <a:cs typeface="Times New Roman" pitchFamily="18" charset="0"/>
              </a:rPr>
              <a:t>, and why?</a:t>
            </a:r>
            <a:endParaRPr lang="zh-CN" altLang="zh-CN" sz="2400" dirty="0">
              <a:latin typeface="Times New Roman" pitchFamily="18" charset="0"/>
              <a:cs typeface="Times New Roman" pitchFamily="18" charset="0"/>
            </a:endParaRPr>
          </a:p>
          <a:p>
            <a:pPr>
              <a:defRPr/>
            </a:pPr>
            <a:endParaRPr lang="en-US" altLang="zh-CN" sz="24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2806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 xmlns:a16="http://schemas.microsoft.com/office/drawing/2014/main" id="{734E1152-DE26-CD4C-AFA9-54AB258D2D57}"/>
              </a:ext>
            </a:extLst>
          </p:cNvPr>
          <p:cNvSpPr>
            <a:spLocks noGrp="1"/>
          </p:cNvSpPr>
          <p:nvPr>
            <p:ph type="title"/>
          </p:nvPr>
        </p:nvSpPr>
        <p:spPr/>
        <p:txBody>
          <a:bodyPr>
            <a:normAutofit/>
          </a:bodyPr>
          <a:lstStyle/>
          <a:p>
            <a:pPr algn="ct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Examples</a:t>
            </a:r>
            <a:endParaRPr kumimoji="1" lang="zh-CN" altLang="en-US" sz="2400" dirty="0"/>
          </a:p>
        </p:txBody>
      </p:sp>
      <p:sp>
        <p:nvSpPr>
          <p:cNvPr id="4" name="日期占位符 3">
            <a:extLst>
              <a:ext uri="{FF2B5EF4-FFF2-40B4-BE49-F238E27FC236}">
                <a16:creationId xmlns="" xmlns:a16="http://schemas.microsoft.com/office/drawing/2014/main" id="{E329F187-85A8-BF4F-B900-B44466D39A31}"/>
              </a:ext>
            </a:extLst>
          </p:cNvPr>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a:extLst>
              <a:ext uri="{FF2B5EF4-FFF2-40B4-BE49-F238E27FC236}">
                <a16:creationId xmlns="" xmlns:a16="http://schemas.microsoft.com/office/drawing/2014/main" id="{272C68F8-A28B-6940-9EDF-E2FD696DA554}"/>
              </a:ext>
            </a:extLst>
          </p:cNvPr>
          <p:cNvSpPr>
            <a:spLocks noGrp="1"/>
          </p:cNvSpPr>
          <p:nvPr>
            <p:ph type="sldNum" sz="quarter" idx="12"/>
          </p:nvPr>
        </p:nvSpPr>
        <p:spPr>
          <a:xfrm>
            <a:off x="11021943" y="6546433"/>
            <a:ext cx="1170057" cy="307777"/>
          </a:xfrm>
        </p:spPr>
        <p:txBody>
          <a:bodyPr/>
          <a:lstStyle/>
          <a:p>
            <a:pPr algn="l"/>
            <a:r>
              <a:rPr kumimoji="1" lang="en-US" altLang="zh-CN" dirty="0"/>
              <a:t>PAGE</a:t>
            </a:r>
            <a:r>
              <a:rPr kumimoji="1" lang="zh-CN" altLang="en-US" dirty="0"/>
              <a:t> </a:t>
            </a:r>
            <a:fld id="{45C466B8-AFC2-AE4B-94BC-EF87A0F7179E}" type="slidenum">
              <a:rPr kumimoji="1" lang="zh-CN" altLang="en-US" smtClean="0"/>
              <a:pPr algn="l"/>
              <a:t>3</a:t>
            </a:fld>
            <a:endParaRPr kumimoji="1" lang="zh-CN" altLang="en-US" dirty="0"/>
          </a:p>
        </p:txBody>
      </p:sp>
      <p:sp>
        <p:nvSpPr>
          <p:cNvPr id="9" name="Content Placeholder 2">
            <a:extLst>
              <a:ext uri="{FF2B5EF4-FFF2-40B4-BE49-F238E27FC236}">
                <a16:creationId xmlns:mc="http://schemas.openxmlformats.org/markup-compatibility/2006" xmlns:a14="http://schemas.microsoft.com/office/drawing/2010/main" xmlns:a16="http://schemas.microsoft.com/office/drawing/2014/main" xmlns="" id="{55F986D5-D7D9-6446-9526-9389CD9831D8}"/>
              </a:ext>
            </a:extLst>
          </p:cNvPr>
          <p:cNvSpPr>
            <a:spLocks noGrp="1"/>
          </p:cNvSpPr>
          <p:nvPr>
            <p:ph idx="12"/>
          </p:nvPr>
        </p:nvSpPr>
        <p:spPr>
          <a:xfrm>
            <a:off x="354530" y="933033"/>
            <a:ext cx="11525295" cy="5442367"/>
          </a:xfrm>
          <a:noFill/>
        </p:spPr>
        <p:txBody>
          <a:bodyPr/>
          <a:lstStyle/>
          <a:p>
            <a:pPr marL="342900" indent="-342900" algn="l">
              <a:lnSpc>
                <a:spcPct val="125000"/>
              </a:lnSpc>
              <a:spcBef>
                <a:spcPts val="600"/>
              </a:spcBef>
              <a:buFont typeface="Wingdings" panose="05000000000000000000" pitchFamily="2" charset="2"/>
              <a:buChar char="l"/>
            </a:pPr>
            <a:r>
              <a:rPr lang="en-US" altLang="zh-CN" sz="2400" dirty="0" smtClean="0">
                <a:solidFill>
                  <a:schemeClr val="tx1">
                    <a:lumMod val="85000"/>
                    <a:lumOff val="15000"/>
                  </a:schemeClr>
                </a:solidFill>
                <a:latin typeface="+mj-ea"/>
              </a:rPr>
              <a:t>Resource Allocation Graph/Cycle and Deadlock</a:t>
            </a: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rPr>
              <a:t>例</a:t>
            </a:r>
            <a:r>
              <a:rPr lang="en-US" altLang="zh-CN" sz="2400" dirty="0" smtClean="0">
                <a:solidFill>
                  <a:schemeClr val="tx1">
                    <a:lumMod val="85000"/>
                    <a:lumOff val="15000"/>
                  </a:schemeClr>
                </a:solidFill>
                <a:latin typeface="+mj-ea"/>
              </a:rPr>
              <a:t>1. </a:t>
            </a:r>
            <a:r>
              <a:rPr lang="zh-CN" altLang="en-US" sz="2400" dirty="0" smtClean="0">
                <a:solidFill>
                  <a:schemeClr val="tx1">
                    <a:lumMod val="85000"/>
                    <a:lumOff val="15000"/>
                  </a:schemeClr>
                </a:solidFill>
                <a:latin typeface="+mj-ea"/>
              </a:rPr>
              <a:t>道路交通与资源分配状态</a:t>
            </a:r>
            <a:endParaRPr lang="en-US" altLang="zh-CN" sz="2400" dirty="0" smtClean="0">
              <a:solidFill>
                <a:schemeClr val="tx1">
                  <a:lumMod val="85000"/>
                  <a:lumOff val="15000"/>
                </a:schemeClr>
              </a:solidFill>
              <a:latin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rPr>
              <a:t>例</a:t>
            </a:r>
            <a:r>
              <a:rPr lang="en-US" altLang="zh-CN" sz="2400" dirty="0">
                <a:solidFill>
                  <a:schemeClr val="tx1">
                    <a:lumMod val="85000"/>
                    <a:lumOff val="15000"/>
                  </a:schemeClr>
                </a:solidFill>
                <a:latin typeface="+mj-ea"/>
              </a:rPr>
              <a:t>2</a:t>
            </a:r>
            <a:r>
              <a:rPr lang="en-US" altLang="zh-CN" sz="2400" dirty="0" smtClean="0">
                <a:solidFill>
                  <a:schemeClr val="tx1">
                    <a:lumMod val="85000"/>
                    <a:lumOff val="15000"/>
                  </a:schemeClr>
                </a:solidFill>
                <a:latin typeface="+mj-ea"/>
              </a:rPr>
              <a:t>. </a:t>
            </a:r>
            <a:r>
              <a:rPr lang="zh-CN" altLang="en-US" sz="2400" dirty="0" smtClean="0">
                <a:solidFill>
                  <a:schemeClr val="tx1">
                    <a:lumMod val="85000"/>
                    <a:lumOff val="15000"/>
                  </a:schemeClr>
                </a:solidFill>
                <a:latin typeface="+mj-ea"/>
              </a:rPr>
              <a:t>导致</a:t>
            </a:r>
            <a:r>
              <a:rPr lang="zh-CN" altLang="en-US" sz="2400" dirty="0">
                <a:solidFill>
                  <a:schemeClr val="tx1">
                    <a:lumMod val="85000"/>
                    <a:lumOff val="15000"/>
                  </a:schemeClr>
                </a:solidFill>
                <a:latin typeface="+mj-ea"/>
              </a:rPr>
              <a:t>死锁发生的最大资源数</a:t>
            </a:r>
            <a:r>
              <a:rPr lang="en-US" altLang="zh-CN" sz="2400" dirty="0">
                <a:solidFill>
                  <a:schemeClr val="tx1">
                    <a:lumMod val="85000"/>
                    <a:lumOff val="15000"/>
                  </a:schemeClr>
                </a:solidFill>
                <a:latin typeface="+mj-ea"/>
              </a:rPr>
              <a:t>/</a:t>
            </a:r>
            <a:r>
              <a:rPr lang="zh-CN" altLang="en-US" sz="2400" dirty="0">
                <a:solidFill>
                  <a:schemeClr val="tx1">
                    <a:lumMod val="85000"/>
                    <a:lumOff val="15000"/>
                  </a:schemeClr>
                </a:solidFill>
                <a:latin typeface="+mj-ea"/>
              </a:rPr>
              <a:t>保证死锁不发生的最少资源</a:t>
            </a:r>
            <a:r>
              <a:rPr lang="zh-CN" altLang="en-US" sz="2400" dirty="0" smtClean="0">
                <a:solidFill>
                  <a:schemeClr val="tx1">
                    <a:lumMod val="85000"/>
                    <a:lumOff val="15000"/>
                  </a:schemeClr>
                </a:solidFill>
                <a:latin typeface="+mj-ea"/>
              </a:rPr>
              <a:t>数</a:t>
            </a:r>
            <a:endParaRPr lang="en-US" altLang="zh-CN" sz="2400" dirty="0" smtClean="0">
              <a:solidFill>
                <a:schemeClr val="tx1">
                  <a:lumMod val="85000"/>
                  <a:lumOff val="15000"/>
                </a:schemeClr>
              </a:solidFill>
              <a:latin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rPr>
              <a:t>例</a:t>
            </a:r>
            <a:r>
              <a:rPr lang="en-US" altLang="zh-CN" sz="2400" dirty="0">
                <a:solidFill>
                  <a:schemeClr val="tx1">
                    <a:lumMod val="85000"/>
                    <a:lumOff val="15000"/>
                  </a:schemeClr>
                </a:solidFill>
                <a:latin typeface="+mj-ea"/>
              </a:rPr>
              <a:t>3</a:t>
            </a:r>
            <a:r>
              <a:rPr lang="en-US" altLang="zh-CN" sz="2400" dirty="0" smtClean="0">
                <a:solidFill>
                  <a:schemeClr val="tx1">
                    <a:lumMod val="85000"/>
                    <a:lumOff val="15000"/>
                  </a:schemeClr>
                </a:solidFill>
                <a:latin typeface="+mj-ea"/>
              </a:rPr>
              <a:t>. </a:t>
            </a:r>
            <a:r>
              <a:rPr lang="en-US" altLang="zh-CN" sz="2400" dirty="0" smtClean="0">
                <a:solidFill>
                  <a:schemeClr val="tx1">
                    <a:lumMod val="85000"/>
                    <a:lumOff val="15000"/>
                  </a:schemeClr>
                </a:solidFill>
                <a:latin typeface="+mj-ea"/>
              </a:rPr>
              <a:t>Fig. 7.3, Fig. 7.4</a:t>
            </a: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rPr>
              <a:t>例</a:t>
            </a:r>
            <a:r>
              <a:rPr lang="en-US" altLang="zh-CN" sz="2400" dirty="0">
                <a:solidFill>
                  <a:schemeClr val="tx1">
                    <a:lumMod val="85000"/>
                    <a:lumOff val="15000"/>
                  </a:schemeClr>
                </a:solidFill>
                <a:latin typeface="+mj-ea"/>
              </a:rPr>
              <a:t>4</a:t>
            </a:r>
            <a:r>
              <a:rPr lang="en-US" altLang="zh-CN" sz="2400" dirty="0" smtClean="0">
                <a:solidFill>
                  <a:schemeClr val="tx1">
                    <a:lumMod val="85000"/>
                    <a:lumOff val="15000"/>
                  </a:schemeClr>
                </a:solidFill>
                <a:latin typeface="+mj-ea"/>
              </a:rPr>
              <a:t>. </a:t>
            </a:r>
            <a:r>
              <a:rPr lang="en-US" altLang="zh-CN" sz="2400" dirty="0" smtClean="0">
                <a:solidFill>
                  <a:schemeClr val="tx1">
                    <a:lumMod val="85000"/>
                    <a:lumOff val="15000"/>
                  </a:schemeClr>
                </a:solidFill>
                <a:latin typeface="+mj-ea"/>
              </a:rPr>
              <a:t>408</a:t>
            </a:r>
            <a:r>
              <a:rPr lang="zh-CN" altLang="en-US" sz="2400" dirty="0" smtClean="0">
                <a:solidFill>
                  <a:schemeClr val="tx1">
                    <a:lumMod val="85000"/>
                    <a:lumOff val="15000"/>
                  </a:schemeClr>
                </a:solidFill>
                <a:latin typeface="+mj-ea"/>
              </a:rPr>
              <a:t>选择题：发生死锁的最少进程数</a:t>
            </a:r>
            <a:endParaRPr lang="en-US" altLang="zh-CN" sz="2400" dirty="0" smtClean="0">
              <a:solidFill>
                <a:schemeClr val="tx1">
                  <a:lumMod val="85000"/>
                  <a:lumOff val="15000"/>
                </a:schemeClr>
              </a:solidFill>
              <a:latin typeface="+mj-ea"/>
            </a:endParaRPr>
          </a:p>
          <a:p>
            <a:pPr marL="342900" indent="-342900" algn="l">
              <a:lnSpc>
                <a:spcPct val="125000"/>
              </a:lnSpc>
              <a:spcBef>
                <a:spcPts val="600"/>
              </a:spcBef>
              <a:buFont typeface="Wingdings" panose="05000000000000000000" pitchFamily="2" charset="2"/>
              <a:buChar char="l"/>
            </a:pPr>
            <a:r>
              <a:rPr lang="en-US" altLang="zh-CN" sz="2400" dirty="0" smtClean="0">
                <a:solidFill>
                  <a:schemeClr val="tx1">
                    <a:lumMod val="85000"/>
                    <a:lumOff val="15000"/>
                  </a:schemeClr>
                </a:solidFill>
                <a:latin typeface="+mj-ea"/>
              </a:rPr>
              <a:t>Banker’s Algorithm </a:t>
            </a:r>
            <a:endParaRPr lang="en-US" altLang="zh-CN" sz="2400" dirty="0">
              <a:solidFill>
                <a:schemeClr val="tx1">
                  <a:lumMod val="85000"/>
                  <a:lumOff val="15000"/>
                </a:schemeClr>
              </a:solidFill>
              <a:latin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ea typeface="+mj-ea"/>
              </a:rPr>
              <a:t>例</a:t>
            </a:r>
            <a:r>
              <a:rPr lang="en-US" altLang="zh-CN" sz="2400" dirty="0">
                <a:solidFill>
                  <a:schemeClr val="tx1">
                    <a:lumMod val="85000"/>
                    <a:lumOff val="15000"/>
                  </a:schemeClr>
                </a:solidFill>
                <a:latin typeface="+mj-ea"/>
                <a:ea typeface="+mj-ea"/>
              </a:rPr>
              <a:t>5</a:t>
            </a:r>
            <a:r>
              <a:rPr lang="en-US" altLang="zh-CN" sz="2400" dirty="0" smtClean="0">
                <a:solidFill>
                  <a:schemeClr val="tx1">
                    <a:lumMod val="85000"/>
                    <a:lumOff val="15000"/>
                  </a:schemeClr>
                </a:solidFill>
                <a:latin typeface="+mj-ea"/>
                <a:ea typeface="+mj-ea"/>
              </a:rPr>
              <a:t>. </a:t>
            </a:r>
            <a:r>
              <a:rPr lang="en-US" altLang="zh-CN" sz="2400" dirty="0" smtClean="0">
                <a:solidFill>
                  <a:schemeClr val="tx1">
                    <a:lumMod val="85000"/>
                    <a:lumOff val="15000"/>
                  </a:schemeClr>
                </a:solidFill>
                <a:latin typeface="+mj-ea"/>
                <a:ea typeface="+mj-ea"/>
              </a:rPr>
              <a:t>/</a:t>
            </a:r>
            <a:r>
              <a:rPr lang="zh-CN" altLang="en-US" sz="2400" dirty="0" smtClean="0">
                <a:solidFill>
                  <a:schemeClr val="tx1">
                    <a:lumMod val="85000"/>
                    <a:lumOff val="15000"/>
                  </a:schemeClr>
                </a:solidFill>
                <a:latin typeface="+mj-ea"/>
                <a:ea typeface="+mj-ea"/>
              </a:rPr>
              <a:t>补充作业</a:t>
            </a:r>
            <a:r>
              <a:rPr lang="en-US" altLang="zh-CN" sz="2400" dirty="0" smtClean="0">
                <a:solidFill>
                  <a:schemeClr val="tx1">
                    <a:lumMod val="85000"/>
                    <a:lumOff val="15000"/>
                  </a:schemeClr>
                </a:solidFill>
                <a:latin typeface="+mj-ea"/>
                <a:ea typeface="+mj-ea"/>
              </a:rPr>
              <a:t>1</a:t>
            </a:r>
            <a:endParaRPr lang="en-US" altLang="zh-CN" sz="2400" dirty="0">
              <a:solidFill>
                <a:schemeClr val="tx1">
                  <a:lumMod val="85000"/>
                  <a:lumOff val="15000"/>
                </a:schemeClr>
              </a:solidFill>
              <a:latin typeface="+mj-ea"/>
              <a:ea typeface="+mj-ea"/>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ea typeface="+mj-ea"/>
              </a:rPr>
              <a:t>例</a:t>
            </a:r>
            <a:r>
              <a:rPr lang="en-US" altLang="zh-CN" sz="2400" dirty="0">
                <a:solidFill>
                  <a:schemeClr val="tx1">
                    <a:lumMod val="85000"/>
                    <a:lumOff val="15000"/>
                  </a:schemeClr>
                </a:solidFill>
                <a:latin typeface="+mj-ea"/>
                <a:ea typeface="+mj-ea"/>
              </a:rPr>
              <a:t>6</a:t>
            </a:r>
            <a:r>
              <a:rPr lang="en-US" altLang="zh-CN" sz="2400" dirty="0" smtClean="0">
                <a:solidFill>
                  <a:schemeClr val="tx1">
                    <a:lumMod val="85000"/>
                    <a:lumOff val="15000"/>
                  </a:schemeClr>
                </a:solidFill>
                <a:latin typeface="+mj-ea"/>
                <a:ea typeface="+mj-ea"/>
              </a:rPr>
              <a:t>. </a:t>
            </a:r>
            <a:endParaRPr lang="en-US" altLang="zh-CN" sz="2400" dirty="0">
              <a:solidFill>
                <a:schemeClr val="tx1">
                  <a:lumMod val="85000"/>
                  <a:lumOff val="15000"/>
                </a:schemeClr>
              </a:solidFill>
              <a:latin typeface="+mj-ea"/>
              <a:ea typeface="+mj-ea"/>
            </a:endParaRPr>
          </a:p>
          <a:p>
            <a:pPr marL="342900" lvl="1" indent="-342900">
              <a:lnSpc>
                <a:spcPct val="125000"/>
              </a:lnSpc>
              <a:spcBef>
                <a:spcPts val="600"/>
              </a:spcBef>
              <a:buFont typeface="Wingdings" panose="05000000000000000000" pitchFamily="2" charset="2"/>
              <a:buChar char="l"/>
            </a:pPr>
            <a:r>
              <a:rPr lang="en-US" altLang="zh-CN" sz="2400" dirty="0" smtClean="0">
                <a:solidFill>
                  <a:schemeClr val="tx1">
                    <a:lumMod val="85000"/>
                    <a:lumOff val="15000"/>
                  </a:schemeClr>
                </a:solidFill>
                <a:latin typeface="+mj-ea"/>
              </a:rPr>
              <a:t>Deadlock Detection</a:t>
            </a: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ea typeface="+mj-ea"/>
              </a:rPr>
              <a:t>例</a:t>
            </a:r>
            <a:r>
              <a:rPr lang="en-US" altLang="zh-CN" sz="2400" dirty="0">
                <a:solidFill>
                  <a:schemeClr val="tx1">
                    <a:lumMod val="85000"/>
                    <a:lumOff val="15000"/>
                  </a:schemeClr>
                </a:solidFill>
                <a:latin typeface="+mj-ea"/>
                <a:ea typeface="+mj-ea"/>
              </a:rPr>
              <a:t>7</a:t>
            </a:r>
            <a:r>
              <a:rPr lang="en-US" altLang="zh-CN" sz="2400" dirty="0" smtClean="0">
                <a:solidFill>
                  <a:schemeClr val="tx1">
                    <a:lumMod val="85000"/>
                    <a:lumOff val="15000"/>
                  </a:schemeClr>
                </a:solidFill>
                <a:latin typeface="+mj-ea"/>
                <a:ea typeface="+mj-ea"/>
              </a:rPr>
              <a:t>.</a:t>
            </a:r>
          </a:p>
          <a:p>
            <a:pPr marL="800100" lvl="1" indent="-342900">
              <a:spcBef>
                <a:spcPts val="600"/>
              </a:spcBef>
              <a:buClr>
                <a:srgbClr val="FF0000"/>
              </a:buClr>
              <a:buSzPct val="80000"/>
              <a:buFont typeface="Wingdings" panose="05000000000000000000" pitchFamily="2" charset="2"/>
              <a:buChar char="n"/>
            </a:pPr>
            <a:r>
              <a:rPr lang="zh-CN" altLang="en-US" sz="2400" dirty="0" smtClean="0">
                <a:solidFill>
                  <a:schemeClr val="tx1">
                    <a:lumMod val="85000"/>
                    <a:lumOff val="15000"/>
                  </a:schemeClr>
                </a:solidFill>
                <a:latin typeface="+mj-ea"/>
                <a:ea typeface="+mj-ea"/>
              </a:rPr>
              <a:t>补充</a:t>
            </a:r>
            <a:r>
              <a:rPr lang="zh-CN" altLang="en-US" sz="2400" dirty="0" smtClean="0">
                <a:solidFill>
                  <a:schemeClr val="tx1">
                    <a:lumMod val="85000"/>
                    <a:lumOff val="15000"/>
                  </a:schemeClr>
                </a:solidFill>
                <a:latin typeface="+mj-ea"/>
                <a:ea typeface="+mj-ea"/>
              </a:rPr>
              <a:t>作业</a:t>
            </a:r>
            <a:r>
              <a:rPr lang="en-US" altLang="zh-CN" sz="2400" dirty="0" smtClean="0">
                <a:solidFill>
                  <a:schemeClr val="tx1">
                    <a:lumMod val="85000"/>
                    <a:lumOff val="15000"/>
                  </a:schemeClr>
                </a:solidFill>
                <a:latin typeface="+mj-ea"/>
                <a:ea typeface="+mj-ea"/>
              </a:rPr>
              <a:t>2</a:t>
            </a:r>
            <a:endParaRPr lang="en-US" altLang="zh-CN" sz="2400" dirty="0" smtClean="0">
              <a:solidFill>
                <a:schemeClr val="tx1">
                  <a:lumMod val="85000"/>
                  <a:lumOff val="15000"/>
                </a:schemeClr>
              </a:solidFill>
              <a:latin typeface="+mj-ea"/>
              <a:ea typeface="+mj-ea"/>
            </a:endParaRPr>
          </a:p>
        </p:txBody>
      </p:sp>
      <p:sp>
        <p:nvSpPr>
          <p:cNvPr id="6" name="内容占位符 2"/>
          <p:cNvSpPr>
            <a:spLocks noGrp="1"/>
          </p:cNvSpPr>
          <p:nvPr>
            <p:ph idx="1"/>
          </p:nvPr>
        </p:nvSpPr>
        <p:spPr>
          <a:xfrm>
            <a:off x="9313202" y="2647744"/>
            <a:ext cx="2566623" cy="971756"/>
          </a:xfrm>
          <a:solidFill>
            <a:srgbClr val="FFFF00"/>
          </a:solidFill>
        </p:spPr>
        <p:txBody>
          <a:bodyPr>
            <a:normAutofit/>
          </a:bodyPr>
          <a:lstStyle/>
          <a:p>
            <a:pPr>
              <a:lnSpc>
                <a:spcPct val="100000"/>
              </a:lnSpc>
            </a:pPr>
            <a:r>
              <a:rPr lang="en-US" altLang="zh-CN" sz="2400" dirty="0" smtClean="0">
                <a:latin typeface="微软雅黑" panose="020B0503020204020204" pitchFamily="34" charset="-122"/>
                <a:ea typeface="微软雅黑" panose="020B0503020204020204" pitchFamily="34" charset="-122"/>
              </a:rPr>
              <a:t>7.5, 7.7, 7.11</a:t>
            </a:r>
          </a:p>
          <a:p>
            <a:pPr>
              <a:lnSpc>
                <a:spcPct val="100000"/>
              </a:lnSpc>
            </a:pPr>
            <a:r>
              <a:rPr lang="zh-CN" altLang="en-US" sz="2400" dirty="0" smtClean="0">
                <a:latin typeface="微软雅黑" panose="020B0503020204020204" pitchFamily="34" charset="-122"/>
                <a:ea typeface="微软雅黑" panose="020B0503020204020204" pitchFamily="34" charset="-122"/>
              </a:rPr>
              <a:t>补充作业</a:t>
            </a:r>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a:t>
            </a:r>
            <a:r>
              <a:rPr lang="en-US" altLang="zh-CN" sz="2400" dirty="0" smtClean="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075753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9730" y="228600"/>
            <a:ext cx="10552540" cy="685800"/>
          </a:xfrm>
        </p:spPr>
        <p:txBody>
          <a:bodyPr>
            <a:normAutofit/>
          </a:bodyPr>
          <a:lstStyle/>
          <a:p>
            <a:pPr lvl="1" algn="ctr" rtl="0">
              <a:lnSpc>
                <a:spcPct val="90000"/>
              </a:lnSpc>
              <a:spcBef>
                <a:spcPct val="0"/>
              </a:spcBef>
            </a:pPr>
            <a:r>
              <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rPr>
              <a:t>例</a:t>
            </a:r>
            <a:r>
              <a:rPr lang="en-US" altLang="zh-CN" sz="2400" b="1" kern="1200" dirty="0">
                <a:solidFill>
                  <a:schemeClr val="accent5">
                    <a:lumMod val="75000"/>
                  </a:schemeClr>
                </a:solidFill>
                <a:latin typeface="微软雅黑" panose="020B0503020204020204" pitchFamily="2" charset="-122"/>
                <a:ea typeface="微软雅黑" panose="020B0503020204020204" pitchFamily="2" charset="-122"/>
                <a:cs typeface="+mj-cs"/>
              </a:rPr>
              <a:t>1. </a:t>
            </a:r>
            <a:r>
              <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rPr>
              <a:t>道路交通与资源分配状态</a:t>
            </a:r>
            <a:endPar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endParaRP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4</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2"/>
          <p:cNvSpPr txBox="1">
            <a:spLocks noChangeArrowheads="1"/>
          </p:cNvSpPr>
          <p:nvPr/>
        </p:nvSpPr>
        <p:spPr>
          <a:xfrm>
            <a:off x="2196307" y="5403433"/>
            <a:ext cx="7793037" cy="1143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000" b="0" i="0" kern="1200">
                <a:solidFill>
                  <a:srgbClr val="002647"/>
                </a:solidFill>
                <a:latin typeface="+mj-ea"/>
                <a:ea typeface="+mj-ea"/>
                <a:cs typeface="+mj-cs"/>
              </a:defRPr>
            </a:lvl1pPr>
          </a:lstStyle>
          <a:p>
            <a:pPr algn="ctr"/>
            <a:r>
              <a:rPr lang="en-US" altLang="zh-CN" sz="2400" dirty="0" smtClean="0">
                <a:solidFill>
                  <a:schemeClr val="tx1"/>
                </a:solidFill>
                <a:latin typeface="微软雅黑" panose="020B0503020204020204" pitchFamily="34" charset="-122"/>
                <a:ea typeface="微软雅黑" panose="020B0503020204020204" pitchFamily="34" charset="-122"/>
              </a:rPr>
              <a:t>Traffic Deadlock for Exercise 7.4</a:t>
            </a:r>
            <a:endParaRPr lang="en-US" altLang="zh-CN" sz="2400" dirty="0" smtClean="0">
              <a:solidFill>
                <a:schemeClr val="tx1"/>
              </a:solidFill>
              <a:latin typeface="微软雅黑" panose="020B0503020204020204" pitchFamily="34" charset="-122"/>
              <a:ea typeface="微软雅黑" panose="020B0503020204020204" pitchFamily="34" charset="-122"/>
            </a:endParaRPr>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l="7726" t="4152" r="7060" b="3075"/>
          <a:stretch>
            <a:fillRect/>
          </a:stretch>
        </p:blipFill>
        <p:spPr bwMode="auto">
          <a:xfrm>
            <a:off x="2489994" y="1065213"/>
            <a:ext cx="5691188" cy="4646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cmpd="thickThin">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31799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5</a:t>
            </a:fld>
            <a:endParaRPr kumimoji="1" lang="zh-CN" altLang="en-US" dirty="0"/>
          </a:p>
        </p:txBody>
      </p:sp>
      <p:sp>
        <p:nvSpPr>
          <p:cNvPr id="6" name="文本占位符 5"/>
          <p:cNvSpPr>
            <a:spLocks noGrp="1"/>
          </p:cNvSpPr>
          <p:nvPr>
            <p:ph type="body" sz="quarter" idx="14"/>
          </p:nvPr>
        </p:nvSpPr>
        <p:spPr/>
        <p:txBody>
          <a:bodyPr/>
          <a:lstStyle/>
          <a:p>
            <a:endParaRPr lang="zh-CN" altLang="en-US"/>
          </a:p>
        </p:txBody>
      </p:sp>
      <p:sp>
        <p:nvSpPr>
          <p:cNvPr id="7" name="Rectangle 3"/>
          <p:cNvSpPr txBox="1">
            <a:spLocks noChangeArrowheads="1"/>
          </p:cNvSpPr>
          <p:nvPr/>
        </p:nvSpPr>
        <p:spPr>
          <a:xfrm>
            <a:off x="330200" y="1066800"/>
            <a:ext cx="11544300" cy="5321300"/>
          </a:xfrm>
          <a:prstGeom prst="rect">
            <a:avLst/>
          </a:prstGeom>
        </p:spPr>
        <p:txBody>
          <a:bodyPr vert="horz" lIns="91440" tIns="45720" rIns="91440" bIns="45720" rtlCol="0">
            <a:normAutofit lnSpcReduction="10000"/>
          </a:bodyPr>
          <a:lstStyle>
            <a:lvl1pPr marL="0" indent="0" algn="just" defTabSz="914400" rtl="0" eaLnBrk="1" latinLnBrk="0" hangingPunct="1">
              <a:lnSpc>
                <a:spcPct val="90000"/>
              </a:lnSpc>
              <a:spcBef>
                <a:spcPts val="1000"/>
              </a:spcBef>
              <a:buFont typeface="Arial" panose="020B0604020202020204" pitchFamily="34" charset="0"/>
              <a:buNone/>
              <a:defRPr sz="2000" kern="1200">
                <a:solidFill>
                  <a:schemeClr val="tx1">
                    <a:lumMod val="85000"/>
                    <a:lumOff val="15000"/>
                  </a:schemeClr>
                </a:solidFill>
                <a:latin typeface="+mn-lt"/>
                <a:ea typeface="+mn-ea"/>
                <a:cs typeface="+mn-cs"/>
              </a:defRPr>
            </a:lvl1pPr>
            <a:lvl2pPr marL="4572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just"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1" indent="-342900" algn="l">
              <a:lnSpc>
                <a:spcPct val="100000"/>
              </a:lnSpc>
              <a:spcBef>
                <a:spcPts val="600"/>
              </a:spcBef>
              <a:buFont typeface="Wingdings" panose="05000000000000000000" pitchFamily="2" charset="2"/>
              <a:buChar char="l"/>
            </a:pPr>
            <a:r>
              <a:rPr lang="zh-CN" altLang="en-US" sz="2400" dirty="0" smtClean="0">
                <a:latin typeface="微软雅黑" panose="020B0503020204020204" pitchFamily="34" charset="-122"/>
                <a:ea typeface="微软雅黑" panose="020B0503020204020204" pitchFamily="34" charset="-122"/>
              </a:rPr>
              <a:t>利用</a:t>
            </a:r>
            <a:r>
              <a:rPr lang="zh-CN" altLang="en-US" sz="2400" dirty="0">
                <a:latin typeface="微软雅黑" panose="020B0503020204020204" pitchFamily="34" charset="-122"/>
                <a:ea typeface="微软雅黑" panose="020B0503020204020204" pitchFamily="34" charset="-122"/>
              </a:rPr>
              <a:t>进程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资源模型描述 </a:t>
            </a:r>
            <a:r>
              <a:rPr lang="en-US" altLang="zh-CN" sz="2400" dirty="0" smtClean="0">
                <a:latin typeface="微软雅黑" panose="020B0503020204020204" pitchFamily="34" charset="-122"/>
                <a:ea typeface="微软雅黑" panose="020B0503020204020204" pitchFamily="34" charset="-122"/>
              </a:rPr>
              <a:t>Fig.7.9</a:t>
            </a:r>
            <a:endParaRPr lang="en-US" altLang="zh-CN" sz="2400" dirty="0">
              <a:latin typeface="+mj-ea"/>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进程</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汽车，资源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道路，</a:t>
            </a:r>
            <a:endParaRPr lang="en-US" altLang="zh-CN" sz="2400" dirty="0" smtClean="0">
              <a:latin typeface="微软雅黑" panose="020B0503020204020204" pitchFamily="34" charset="-122"/>
              <a:ea typeface="微软雅黑" panose="020B0503020204020204" pitchFamily="34" charset="-122"/>
            </a:endParaRPr>
          </a:p>
          <a:p>
            <a:pPr lvl="1">
              <a:lnSpc>
                <a:spcPct val="100000"/>
              </a:lnSpc>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   </a:t>
            </a:r>
            <a:r>
              <a:rPr lang="zh-CN" altLang="en-US" sz="2400" dirty="0" smtClean="0">
                <a:latin typeface="微软雅黑" panose="020B0503020204020204" pitchFamily="34" charset="-122"/>
                <a:ea typeface="微软雅黑" panose="020B0503020204020204" pitchFamily="34" charset="-122"/>
              </a:rPr>
              <a:t>进程执行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汽车前进</a:t>
            </a:r>
            <a:endParaRPr lang="en-US" altLang="zh-CN" sz="2400" dirty="0" smtClean="0">
              <a:latin typeface="微软雅黑" panose="020B0503020204020204" pitchFamily="34" charset="-122"/>
              <a:ea typeface="微软雅黑" panose="020B0503020204020204" pitchFamily="34" charset="-122"/>
            </a:endParaRPr>
          </a:p>
          <a:p>
            <a:pPr lvl="1" algn="l">
              <a:lnSpc>
                <a:spcPct val="100000"/>
              </a:lnSpc>
              <a:spcBef>
                <a:spcPts val="600"/>
              </a:spcBef>
              <a:buClr>
                <a:srgbClr val="FF0000"/>
              </a:buClr>
              <a:buSzPct val="80000"/>
            </a:pPr>
            <a:r>
              <a:rPr lang="zh-CN" altLang="en-US" sz="2400" dirty="0" smtClean="0">
                <a:latin typeface="微软雅黑" panose="020B0503020204020204" pitchFamily="34" charset="-122"/>
                <a:ea typeface="微软雅黑" panose="020B0503020204020204" pitchFamily="34" charset="-122"/>
              </a:rPr>
              <a:t>    资源单位</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道路长度,  </a:t>
            </a:r>
            <a:endParaRPr lang="en-US" altLang="zh-CN" sz="2400" dirty="0" smtClean="0">
              <a:latin typeface="微软雅黑" panose="020B0503020204020204" pitchFamily="34" charset="-122"/>
              <a:ea typeface="微软雅黑" panose="020B0503020204020204" pitchFamily="34" charset="-122"/>
            </a:endParaRPr>
          </a:p>
          <a:p>
            <a:pPr lvl="1">
              <a:lnSpc>
                <a:spcPct val="100000"/>
              </a:lnSpc>
              <a:spcBef>
                <a:spcPts val="600"/>
              </a:spcBef>
              <a:buClr>
                <a:srgbClr val="FF0000"/>
              </a:buClr>
              <a:buSzPct val="80000"/>
            </a:pPr>
            <a:r>
              <a:rPr lang="zh-CN" altLang="en-US" sz="2400" dirty="0" smtClean="0">
                <a:latin typeface="微软雅黑" panose="020B0503020204020204" pitchFamily="34" charset="-122"/>
                <a:ea typeface="微软雅黑" panose="020B0503020204020204" pitchFamily="34" charset="-122"/>
              </a:rPr>
              <a:t>    资源实例</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一个单位长度的道路</a:t>
            </a:r>
            <a:endParaRPr lang="en-US" altLang="zh-CN" sz="2400" dirty="0" smtClean="0">
              <a:latin typeface="微软雅黑" panose="020B0503020204020204" pitchFamily="34" charset="-122"/>
              <a:ea typeface="微软雅黑" panose="020B0503020204020204" pitchFamily="34" charset="-122"/>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进程执行（由</a:t>
            </a:r>
            <a:r>
              <a:rPr lang="en-US" altLang="zh-CN" sz="2400" dirty="0" smtClean="0">
                <a:latin typeface="微软雅黑" panose="020B0503020204020204" pitchFamily="34" charset="-122"/>
                <a:ea typeface="微软雅黑" panose="020B0503020204020204" pitchFamily="34" charset="-122"/>
              </a:rPr>
              <a:t>k</a:t>
            </a:r>
            <a:r>
              <a:rPr lang="zh-CN" altLang="en-US" sz="2400" dirty="0" smtClean="0">
                <a:latin typeface="微软雅黑" panose="020B0503020204020204" pitchFamily="34" charset="-122"/>
                <a:ea typeface="微软雅黑" panose="020B0503020204020204" pitchFamily="34" charset="-122"/>
              </a:rPr>
              <a:t>时刻进展至</a:t>
            </a:r>
            <a:r>
              <a:rPr lang="en-US" altLang="zh-CN" sz="2400" dirty="0" smtClean="0">
                <a:latin typeface="微软雅黑" panose="020B0503020204020204" pitchFamily="34" charset="-122"/>
                <a:ea typeface="微软雅黑" panose="020B0503020204020204" pitchFamily="34" charset="-122"/>
              </a:rPr>
              <a:t>k+1</a:t>
            </a:r>
            <a:r>
              <a:rPr lang="zh-CN" altLang="en-US" sz="2400" dirty="0" smtClean="0">
                <a:latin typeface="微软雅黑" panose="020B0503020204020204" pitchFamily="34" charset="-122"/>
                <a:ea typeface="微软雅黑" panose="020B0503020204020204" pitchFamily="34" charset="-122"/>
              </a:rPr>
              <a:t>时刻）：车辆前行一个单位长度</a:t>
            </a:r>
            <a:endParaRPr lang="en-US" altLang="zh-CN" sz="2400" dirty="0" smtClean="0">
              <a:latin typeface="微软雅黑" panose="020B0503020204020204" pitchFamily="34" charset="-122"/>
              <a:ea typeface="微软雅黑" panose="020B0503020204020204" pitchFamily="34" charset="-122"/>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道路：</a:t>
            </a:r>
            <a:r>
              <a:rPr lang="en-US" altLang="zh-CN"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个路口</a:t>
            </a:r>
            <a:r>
              <a:rPr lang="en-US" altLang="zh-CN" sz="2400" dirty="0" smtClean="0">
                <a:latin typeface="微软雅黑" panose="020B0503020204020204" pitchFamily="34" charset="-122"/>
                <a:ea typeface="微软雅黑" panose="020B0503020204020204" pitchFamily="34" charset="-122"/>
              </a:rPr>
              <a:t>A</a:t>
            </a:r>
            <a:r>
              <a:rPr lang="zh-CN" altLang="en-US" sz="2400" dirty="0" smtClean="0">
                <a:latin typeface="微软雅黑" panose="020B0503020204020204" pitchFamily="34" charset="-122"/>
                <a:ea typeface="微软雅黑" panose="020B0503020204020204" pitchFamily="34" charset="-122"/>
              </a:rPr>
              <a:t>，</a:t>
            </a:r>
            <a:r>
              <a:rPr lang="en-US" altLang="zh-CN" sz="2400" dirty="0" smtClean="0">
                <a:latin typeface="微软雅黑" panose="020B0503020204020204" pitchFamily="34" charset="-122"/>
                <a:ea typeface="微软雅黑" panose="020B0503020204020204" pitchFamily="34" charset="-122"/>
              </a:rPr>
              <a:t>B</a:t>
            </a:r>
            <a:r>
              <a:rPr lang="zh-CN" altLang="en-US" sz="2400" dirty="0" smtClean="0">
                <a:latin typeface="微软雅黑" panose="020B0503020204020204" pitchFamily="34" charset="-122"/>
                <a:ea typeface="微软雅黑" panose="020B0503020204020204" pitchFamily="34" charset="-122"/>
              </a:rPr>
              <a:t>，</a:t>
            </a:r>
            <a:r>
              <a:rPr lang="en-US" altLang="zh-CN" sz="2400" dirty="0" smtClean="0">
                <a:latin typeface="微软雅黑" panose="020B0503020204020204" pitchFamily="34" charset="-122"/>
                <a:ea typeface="微软雅黑" panose="020B0503020204020204" pitchFamily="34" charset="-122"/>
              </a:rPr>
              <a:t>C</a:t>
            </a:r>
            <a:r>
              <a:rPr lang="zh-CN" altLang="en-US" sz="2400" dirty="0" smtClean="0">
                <a:latin typeface="微软雅黑" panose="020B0503020204020204" pitchFamily="34" charset="-122"/>
                <a:ea typeface="微软雅黑" panose="020B0503020204020204" pitchFamily="34" charset="-122"/>
              </a:rPr>
              <a:t>，</a:t>
            </a:r>
            <a:r>
              <a:rPr lang="en-US" altLang="zh-CN" sz="2400" dirty="0" smtClean="0">
                <a:latin typeface="微软雅黑" panose="020B0503020204020204" pitchFamily="34" charset="-122"/>
                <a:ea typeface="微软雅黑" panose="020B0503020204020204" pitchFamily="34" charset="-122"/>
              </a:rPr>
              <a:t>D</a:t>
            </a:r>
            <a:r>
              <a:rPr lang="zh-CN" altLang="en-US" sz="2400" dirty="0" smtClean="0">
                <a:latin typeface="微软雅黑" panose="020B0503020204020204" pitchFamily="34" charset="-122"/>
                <a:ea typeface="微软雅黑" panose="020B0503020204020204" pitchFamily="34" charset="-122"/>
              </a:rPr>
              <a:t>，长度为一个单位（对应一个资源实例）</a:t>
            </a:r>
            <a:endParaRPr lang="en-US" altLang="zh-CN" sz="2400" dirty="0" smtClean="0">
              <a:latin typeface="微软雅黑" panose="020B0503020204020204" pitchFamily="34" charset="-122"/>
              <a:ea typeface="微软雅黑" panose="020B0503020204020204" pitchFamily="34" charset="-122"/>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路口间</a:t>
            </a:r>
            <a:r>
              <a:rPr lang="en-US" altLang="zh-CN"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条直道：长度为</a:t>
            </a:r>
            <a:r>
              <a:rPr lang="en-US" altLang="zh-CN"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个单位，对应</a:t>
            </a:r>
            <a:r>
              <a:rPr lang="en-US" altLang="zh-CN"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个资源实例</a:t>
            </a:r>
            <a:endParaRPr lang="en-US" altLang="zh-CN" sz="2400" dirty="0" smtClean="0">
              <a:latin typeface="微软雅黑" panose="020B0503020204020204" pitchFamily="34" charset="-122"/>
              <a:ea typeface="微软雅黑" panose="020B0503020204020204" pitchFamily="34" charset="-122"/>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小车：长度为</a:t>
            </a:r>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，每前进一步需要使用</a:t>
            </a:r>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个道路资源实例，然后再释放一个道路资源实例</a:t>
            </a:r>
            <a:endParaRPr lang="en-US" altLang="zh-CN" sz="2400" dirty="0" smtClean="0">
              <a:latin typeface="微软雅黑" panose="020B0503020204020204" pitchFamily="34" charset="-122"/>
              <a:ea typeface="微软雅黑" panose="020B0503020204020204" pitchFamily="34" charset="-122"/>
            </a:endParaRPr>
          </a:p>
          <a:p>
            <a:pPr marL="800100" lvl="1" indent="-342900">
              <a:lnSpc>
                <a:spcPct val="100000"/>
              </a:lnSpc>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rPr>
              <a:t>大车：长度为</a:t>
            </a:r>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，每前进一步需要使用</a:t>
            </a:r>
            <a:r>
              <a:rPr lang="en-US" altLang="zh-CN"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个道路资源实例，然后再释放一个道路资源实例</a:t>
            </a:r>
          </a:p>
          <a:p>
            <a:pPr marL="342900" lvl="1" indent="-342900" algn="l">
              <a:lnSpc>
                <a:spcPct val="100000"/>
              </a:lnSpc>
              <a:spcBef>
                <a:spcPts val="600"/>
              </a:spcBef>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Available,  Allocation, Need,  MAX, by means of Banker algorithm</a:t>
            </a:r>
          </a:p>
        </p:txBody>
      </p:sp>
      <p:sp>
        <p:nvSpPr>
          <p:cNvPr id="8" name="标题 2"/>
          <p:cNvSpPr>
            <a:spLocks noGrp="1"/>
          </p:cNvSpPr>
          <p:nvPr>
            <p:ph type="title"/>
          </p:nvPr>
        </p:nvSpPr>
        <p:spPr>
          <a:xfrm>
            <a:off x="819730" y="228600"/>
            <a:ext cx="10552540" cy="685800"/>
          </a:xfrm>
        </p:spPr>
        <p:txBody>
          <a:bodyPr>
            <a:normAutofit/>
          </a:bodyPr>
          <a:lstStyle/>
          <a:p>
            <a:pPr lvl="1" algn="l" rtl="0">
              <a:lnSpc>
                <a:spcPct val="90000"/>
              </a:lnSpc>
              <a:spcBef>
                <a:spcPct val="0"/>
              </a:spcBef>
            </a:pPr>
            <a:r>
              <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rPr>
              <a:t>例</a:t>
            </a:r>
            <a:r>
              <a:rPr lang="en-US" altLang="zh-CN" sz="2400" b="1" kern="1200" dirty="0">
                <a:solidFill>
                  <a:schemeClr val="accent5">
                    <a:lumMod val="75000"/>
                  </a:schemeClr>
                </a:solidFill>
                <a:latin typeface="微软雅黑" panose="020B0503020204020204" pitchFamily="2" charset="-122"/>
                <a:ea typeface="微软雅黑" panose="020B0503020204020204" pitchFamily="2" charset="-122"/>
                <a:cs typeface="+mj-cs"/>
              </a:rPr>
              <a:t>1. </a:t>
            </a:r>
            <a:r>
              <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rPr>
              <a:t>道路交通与资源分配状态</a:t>
            </a:r>
            <a:endParaRPr lang="zh-CN" altLang="en-US" sz="2400" b="1" kern="1200" dirty="0">
              <a:solidFill>
                <a:schemeClr val="accent5">
                  <a:lumMod val="75000"/>
                </a:schemeClr>
              </a:solidFill>
              <a:latin typeface="微软雅黑" panose="020B0503020204020204" pitchFamily="2" charset="-122"/>
              <a:ea typeface="微软雅黑" panose="020B0503020204020204" pitchFamily="2" charset="-122"/>
              <a:cs typeface="+mj-cs"/>
            </a:endParaRPr>
          </a:p>
        </p:txBody>
      </p:sp>
    </p:spTree>
    <p:extLst>
      <p:ext uri="{BB962C8B-B14F-4D97-AF65-F5344CB8AC3E}">
        <p14:creationId xmlns:p14="http://schemas.microsoft.com/office/powerpoint/2010/main" val="8996459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lvl="1" algn="ctr" rtl="0">
              <a:lnSpc>
                <a:spcPct val="90000"/>
              </a:lnSpc>
              <a:spcBef>
                <a:spcPct val="0"/>
              </a:spcBef>
            </a:pP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Example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2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Resources and Deadlock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6</a:t>
            </a:fld>
            <a:endParaRPr kumimoji="1" lang="zh-CN" altLang="en-US" dirty="0"/>
          </a:p>
        </p:txBody>
      </p:sp>
      <p:sp>
        <p:nvSpPr>
          <p:cNvPr id="7" name="内容占位符 2"/>
          <p:cNvSpPr>
            <a:spLocks noGrp="1"/>
          </p:cNvSpPr>
          <p:nvPr>
            <p:ph idx="1"/>
          </p:nvPr>
        </p:nvSpPr>
        <p:spPr>
          <a:xfrm>
            <a:off x="333515" y="1103326"/>
            <a:ext cx="11515183" cy="5335975"/>
          </a:xfrm>
        </p:spPr>
        <p:txBody>
          <a:bodyPr>
            <a:normAutofit/>
          </a:bodyPr>
          <a:lstStyle/>
          <a:p>
            <a:pPr marL="342900" lvl="1" indent="-342900" algn="l">
              <a:lnSpc>
                <a:spcPct val="135000"/>
              </a:lnSpc>
              <a:spcBef>
                <a:spcPts val="600"/>
              </a:spcBef>
              <a:buFont typeface="Wingdings" panose="05000000000000000000" pitchFamily="2" charset="2"/>
              <a:buChar char="l"/>
            </a:pPr>
            <a:r>
              <a:rPr lang="zh-CN" altLang="zh-CN" sz="2400" dirty="0">
                <a:latin typeface="微软雅黑" panose="020B0503020204020204" pitchFamily="34" charset="-122"/>
                <a:ea typeface="微软雅黑" panose="020B0503020204020204" pitchFamily="34" charset="-122"/>
                <a:cs typeface="Times New Roman" pitchFamily="18" charset="0"/>
              </a:rPr>
              <a:t>某系统有</a:t>
            </a:r>
            <a:r>
              <a:rPr lang="en-US" altLang="zh-CN" sz="2400" dirty="0">
                <a:latin typeface="微软雅黑" panose="020B0503020204020204" pitchFamily="34" charset="-122"/>
                <a:ea typeface="微软雅黑" panose="020B0503020204020204" pitchFamily="34" charset="-122"/>
                <a:cs typeface="Times New Roman" pitchFamily="18" charset="0"/>
              </a:rPr>
              <a:t>K</a:t>
            </a:r>
            <a:r>
              <a:rPr lang="zh-CN" altLang="zh-CN" sz="2400" dirty="0">
                <a:latin typeface="微软雅黑" panose="020B0503020204020204" pitchFamily="34" charset="-122"/>
                <a:ea typeface="微软雅黑" panose="020B0503020204020204" pitchFamily="34" charset="-122"/>
                <a:cs typeface="Times New Roman" pitchFamily="18" charset="0"/>
              </a:rPr>
              <a:t>台互斥使用的同类设备，</a:t>
            </a:r>
            <a:r>
              <a:rPr lang="en-US" altLang="zh-CN" sz="2400" dirty="0">
                <a:latin typeface="微软雅黑" panose="020B0503020204020204" pitchFamily="34" charset="-122"/>
                <a:ea typeface="微软雅黑" panose="020B0503020204020204" pitchFamily="34" charset="-122"/>
                <a:cs typeface="Times New Roman" pitchFamily="18" charset="0"/>
              </a:rPr>
              <a:t>n=3</a:t>
            </a:r>
            <a:r>
              <a:rPr lang="zh-CN" altLang="zh-CN" sz="2400" dirty="0">
                <a:latin typeface="微软雅黑" panose="020B0503020204020204" pitchFamily="34" charset="-122"/>
                <a:ea typeface="微软雅黑" panose="020B0503020204020204" pitchFamily="34" charset="-122"/>
                <a:cs typeface="Times New Roman" pitchFamily="18" charset="0"/>
              </a:rPr>
              <a:t>个并发进程分别需要使用</a:t>
            </a:r>
            <a:r>
              <a:rPr lang="en-US" altLang="zh-CN" sz="2400" dirty="0">
                <a:latin typeface="微软雅黑" panose="020B0503020204020204" pitchFamily="34" charset="-122"/>
                <a:ea typeface="微软雅黑" panose="020B0503020204020204" pitchFamily="34" charset="-122"/>
                <a:cs typeface="Times New Roman" pitchFamily="18" charset="0"/>
              </a:rPr>
              <a:t>2</a:t>
            </a:r>
            <a:r>
              <a:rPr lang="zh-CN" altLang="zh-CN" sz="2400" dirty="0">
                <a:latin typeface="微软雅黑" panose="020B0503020204020204" pitchFamily="34" charset="-122"/>
                <a:ea typeface="微软雅黑" panose="020B0503020204020204" pitchFamily="34" charset="-122"/>
                <a:cs typeface="Times New Roman" pitchFamily="18" charset="0"/>
              </a:rPr>
              <a:t>、</a:t>
            </a:r>
            <a:r>
              <a:rPr lang="en-US" altLang="zh-CN" sz="2400" dirty="0">
                <a:latin typeface="微软雅黑" panose="020B0503020204020204" pitchFamily="34" charset="-122"/>
                <a:ea typeface="微软雅黑" panose="020B0503020204020204" pitchFamily="34" charset="-122"/>
                <a:cs typeface="Times New Roman" pitchFamily="18" charset="0"/>
              </a:rPr>
              <a:t>3</a:t>
            </a:r>
            <a:r>
              <a:rPr lang="zh-CN" altLang="zh-CN" sz="2400" dirty="0">
                <a:latin typeface="微软雅黑" panose="020B0503020204020204" pitchFamily="34" charset="-122"/>
                <a:ea typeface="微软雅黑" panose="020B0503020204020204" pitchFamily="34" charset="-122"/>
                <a:cs typeface="Times New Roman" pitchFamily="18" charset="0"/>
              </a:rPr>
              <a:t>、</a:t>
            </a:r>
            <a:r>
              <a:rPr lang="en-US" altLang="zh-CN" sz="2400" dirty="0">
                <a:latin typeface="微软雅黑" panose="020B0503020204020204" pitchFamily="34" charset="-122"/>
                <a:ea typeface="微软雅黑" panose="020B0503020204020204" pitchFamily="34" charset="-122"/>
                <a:cs typeface="Times New Roman" pitchFamily="18" charset="0"/>
              </a:rPr>
              <a:t>4</a:t>
            </a:r>
            <a:r>
              <a:rPr lang="zh-CN" altLang="zh-CN" sz="2400" dirty="0">
                <a:latin typeface="微软雅黑" panose="020B0503020204020204" pitchFamily="34" charset="-122"/>
                <a:ea typeface="微软雅黑" panose="020B0503020204020204" pitchFamily="34" charset="-122"/>
                <a:cs typeface="Times New Roman" pitchFamily="18" charset="0"/>
              </a:rPr>
              <a:t>台设备，可确保系统发生死锁</a:t>
            </a:r>
            <a:r>
              <a:rPr lang="zh-CN" altLang="zh-CN" sz="2400" dirty="0" smtClean="0">
                <a:latin typeface="微软雅黑" panose="020B0503020204020204" pitchFamily="34" charset="-122"/>
                <a:ea typeface="微软雅黑" panose="020B0503020204020204" pitchFamily="34" charset="-122"/>
                <a:cs typeface="Times New Roman" pitchFamily="18" charset="0"/>
              </a:rPr>
              <a:t>的</a:t>
            </a:r>
            <a:r>
              <a:rPr lang="zh-CN" altLang="zh-CN" sz="2400" dirty="0">
                <a:solidFill>
                  <a:srgbClr val="FF0000"/>
                </a:solidFill>
                <a:latin typeface="微软雅黑" panose="020B0503020204020204" pitchFamily="34" charset="-122"/>
                <a:ea typeface="微软雅黑" panose="020B0503020204020204" pitchFamily="34" charset="-122"/>
                <a:cs typeface="Times New Roman" pitchFamily="18" charset="0"/>
              </a:rPr>
              <a:t>最大</a:t>
            </a:r>
            <a:r>
              <a:rPr lang="zh-CN" altLang="zh-CN" sz="2400" dirty="0" smtClean="0">
                <a:solidFill>
                  <a:srgbClr val="FF0000"/>
                </a:solidFill>
                <a:latin typeface="微软雅黑" panose="020B0503020204020204" pitchFamily="34" charset="-122"/>
                <a:ea typeface="微软雅黑" panose="020B0503020204020204" pitchFamily="34" charset="-122"/>
                <a:cs typeface="Times New Roman" pitchFamily="18" charset="0"/>
              </a:rPr>
              <a:t>设备</a:t>
            </a:r>
            <a:r>
              <a:rPr lang="zh-CN" altLang="zh-CN" sz="2400" dirty="0">
                <a:solidFill>
                  <a:srgbClr val="FF0000"/>
                </a:solidFill>
                <a:latin typeface="微软雅黑" panose="020B0503020204020204" pitchFamily="34" charset="-122"/>
                <a:ea typeface="微软雅黑" panose="020B0503020204020204" pitchFamily="34" charset="-122"/>
                <a:cs typeface="Times New Roman" pitchFamily="18" charset="0"/>
              </a:rPr>
              <a:t>数目</a:t>
            </a:r>
            <a:r>
              <a:rPr lang="en-US" altLang="zh-CN" sz="2400" dirty="0" smtClean="0">
                <a:solidFill>
                  <a:srgbClr val="FF0000"/>
                </a:solidFill>
                <a:latin typeface="微软雅黑" panose="020B0503020204020204" pitchFamily="34" charset="-122"/>
                <a:ea typeface="微软雅黑" panose="020B0503020204020204" pitchFamily="34" charset="-122"/>
                <a:cs typeface="Times New Roman" pitchFamily="18" charset="0"/>
              </a:rPr>
              <a:t>K</a:t>
            </a:r>
            <a:r>
              <a:rPr lang="zh-CN" altLang="zh-CN" sz="2400" dirty="0" smtClean="0">
                <a:latin typeface="微软雅黑" panose="020B0503020204020204" pitchFamily="34" charset="-122"/>
                <a:ea typeface="微软雅黑" panose="020B0503020204020204" pitchFamily="34" charset="-122"/>
                <a:cs typeface="Times New Roman" pitchFamily="18" charset="0"/>
              </a:rPr>
              <a:t>为</a:t>
            </a:r>
            <a:r>
              <a:rPr lang="zh-CN" altLang="zh-CN" sz="2400" dirty="0">
                <a:latin typeface="微软雅黑" panose="020B0503020204020204" pitchFamily="34" charset="-122"/>
                <a:ea typeface="微软雅黑" panose="020B0503020204020204" pitchFamily="34" charset="-122"/>
                <a:cs typeface="Times New Roman" pitchFamily="18" charset="0"/>
              </a:rPr>
              <a:t>多少</a:t>
            </a:r>
            <a:r>
              <a:rPr lang="en-US" altLang="zh-CN" sz="2400" dirty="0" smtClean="0">
                <a:latin typeface="微软雅黑" panose="020B0503020204020204" pitchFamily="34" charset="-122"/>
                <a:ea typeface="微软雅黑" panose="020B0503020204020204" pitchFamily="34" charset="-122"/>
                <a:cs typeface="Times New Roman" pitchFamily="18" charset="0"/>
              </a:rPr>
              <a:t>?</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342900" lvl="1" indent="-342900" algn="l">
              <a:lnSpc>
                <a:spcPct val="135000"/>
              </a:lnSpc>
              <a:spcBef>
                <a:spcPts val="600"/>
              </a:spcBef>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itchFamily="18" charset="0"/>
              </a:rPr>
              <a:t>答案</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cs typeface="Times New Roman" pitchFamily="18" charset="0"/>
              </a:rPr>
              <a:t>资源种类数</a:t>
            </a:r>
            <a:r>
              <a:rPr lang="en-US" altLang="zh-CN" sz="2400" dirty="0" smtClean="0">
                <a:latin typeface="微软雅黑" panose="020B0503020204020204" pitchFamily="34" charset="-122"/>
                <a:ea typeface="微软雅黑" panose="020B0503020204020204" pitchFamily="34" charset="-122"/>
                <a:cs typeface="Times New Roman" pitchFamily="18" charset="0"/>
              </a:rPr>
              <a:t>m=1</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微软雅黑" panose="020B0503020204020204" pitchFamily="34" charset="-122"/>
                <a:ea typeface="微软雅黑" panose="020B0503020204020204" pitchFamily="34" charset="-122"/>
                <a:cs typeface="Times New Roman" pitchFamily="18" charset="0"/>
              </a:rPr>
              <a:t>K</a:t>
            </a:r>
            <a:r>
              <a:rPr lang="zh-CN" altLang="en-US" sz="2400" dirty="0" smtClean="0">
                <a:latin typeface="微软雅黑" panose="020B0503020204020204" pitchFamily="34" charset="-122"/>
                <a:ea typeface="微软雅黑" panose="020B0503020204020204" pitchFamily="34" charset="-122"/>
                <a:cs typeface="Times New Roman" pitchFamily="18" charset="0"/>
              </a:rPr>
              <a:t>个资源实例</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a:p>
            <a:pPr marL="800100" lvl="1" indent="-342900">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cs typeface="Times New Roman" pitchFamily="18" charset="0"/>
              </a:rPr>
              <a:t>导致发生死锁的</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a:p>
            <a:pPr lvl="1">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         </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K = </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所有进程的设备资源总需求</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L</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 </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 </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进程总数</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n</a:t>
            </a:r>
          </a:p>
          <a:p>
            <a:pPr lvl="1">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            = (2 + 3 + 4) – 3 = 6</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342900" lvl="1" indent="-342900" algn="l">
              <a:lnSpc>
                <a:spcPct val="135000"/>
              </a:lnSpc>
              <a:spcBef>
                <a:spcPts val="600"/>
              </a:spcBef>
              <a:buFont typeface="Wingdings" panose="05000000000000000000" pitchFamily="2" charset="2"/>
              <a:buChar char="l"/>
            </a:pPr>
            <a:r>
              <a:rPr lang="zh-CN" altLang="en-US" sz="2400" dirty="0" smtClean="0">
                <a:latin typeface="微软雅黑" panose="020B0503020204020204" pitchFamily="34" charset="-122"/>
                <a:ea typeface="微软雅黑" panose="020B0503020204020204" pitchFamily="34" charset="-122"/>
                <a:cs typeface="Times New Roman" pitchFamily="18" charset="0"/>
              </a:rPr>
              <a:t>确保不发生死锁的最少资源实例总数为：</a:t>
            </a:r>
            <a:endParaRPr lang="en-US" altLang="zh-CN" sz="2400" dirty="0" smtClean="0">
              <a:latin typeface="微软雅黑" panose="020B0503020204020204" pitchFamily="34" charset="-122"/>
              <a:ea typeface="微软雅黑" panose="020B0503020204020204" pitchFamily="34" charset="-122"/>
              <a:cs typeface="Times New Roman" pitchFamily="18" charset="0"/>
            </a:endParaRPr>
          </a:p>
          <a:p>
            <a:pPr lvl="1">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        </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K+1 </a:t>
            </a:r>
            <a:r>
              <a:rPr lang="en-US" altLang="zh-CN" sz="2400" b="1" dirty="0">
                <a:solidFill>
                  <a:srgbClr val="FF0000"/>
                </a:solidFill>
                <a:latin typeface="微软雅黑" panose="020B0503020204020204" pitchFamily="34" charset="-122"/>
                <a:ea typeface="微软雅黑" panose="020B0503020204020204" pitchFamily="34" charset="-122"/>
                <a:cs typeface="Times New Roman" pitchFamily="18" charset="0"/>
              </a:rPr>
              <a:t>= </a:t>
            </a:r>
            <a:r>
              <a:rPr lang="zh-CN" altLang="en-US" sz="2400" b="1" dirty="0">
                <a:solidFill>
                  <a:srgbClr val="FF0000"/>
                </a:solidFill>
                <a:latin typeface="微软雅黑" panose="020B0503020204020204" pitchFamily="34" charset="-122"/>
                <a:ea typeface="微软雅黑" panose="020B0503020204020204" pitchFamily="34" charset="-122"/>
                <a:cs typeface="Times New Roman" pitchFamily="18" charset="0"/>
              </a:rPr>
              <a:t>所有进程的设备资源总</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需求</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L</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 </a:t>
            </a:r>
            <a:r>
              <a:rPr lang="en-US" altLang="zh-CN" sz="2400" b="1" dirty="0">
                <a:solidFill>
                  <a:srgbClr val="FF0000"/>
                </a:solidFill>
                <a:latin typeface="微软雅黑" panose="020B0503020204020204" pitchFamily="34" charset="-122"/>
                <a:ea typeface="微软雅黑" panose="020B0503020204020204" pitchFamily="34" charset="-122"/>
                <a:cs typeface="Times New Roman" pitchFamily="18" charset="0"/>
              </a:rPr>
              <a:t>— </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（进程</a:t>
            </a:r>
            <a:r>
              <a:rPr lang="zh-CN" altLang="en-US" sz="2400" b="1" dirty="0">
                <a:solidFill>
                  <a:srgbClr val="FF0000"/>
                </a:solidFill>
                <a:latin typeface="微软雅黑" panose="020B0503020204020204" pitchFamily="34" charset="-122"/>
                <a:ea typeface="微软雅黑" panose="020B0503020204020204" pitchFamily="34" charset="-122"/>
                <a:cs typeface="Times New Roman" pitchFamily="18" charset="0"/>
              </a:rPr>
              <a:t>总数</a:t>
            </a:r>
            <a:r>
              <a:rPr lang="en-US" altLang="zh-CN"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n-1</a:t>
            </a:r>
            <a:r>
              <a:rPr lang="zh-CN" altLang="en-US" sz="2400" b="1" dirty="0" smtClean="0">
                <a:solidFill>
                  <a:srgbClr val="FF0000"/>
                </a:solidFill>
                <a:latin typeface="微软雅黑" panose="020B0503020204020204" pitchFamily="34" charset="-122"/>
                <a:ea typeface="微软雅黑" panose="020B0503020204020204" pitchFamily="34" charset="-122"/>
                <a:cs typeface="Times New Roman" pitchFamily="18" charset="0"/>
              </a:rPr>
              <a:t>）</a:t>
            </a:r>
            <a:endParaRPr lang="en-US" altLang="zh-CN" sz="2400" b="1" dirty="0">
              <a:solidFill>
                <a:srgbClr val="FF0000"/>
              </a:solidFill>
              <a:latin typeface="微软雅黑" panose="020B0503020204020204" pitchFamily="34" charset="-122"/>
              <a:ea typeface="微软雅黑" panose="020B0503020204020204" pitchFamily="34" charset="-122"/>
              <a:cs typeface="Times New Roman" pitchFamily="18" charset="0"/>
            </a:endParaRPr>
          </a:p>
          <a:p>
            <a:pPr lvl="1">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 (2 + 3 + 4) – </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微软雅黑" panose="020B0503020204020204" pitchFamily="34" charset="-122"/>
                <a:ea typeface="微软雅黑" panose="020B0503020204020204" pitchFamily="34" charset="-122"/>
                <a:cs typeface="Times New Roman" pitchFamily="18" charset="0"/>
              </a:rPr>
              <a:t>3-2</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微软雅黑" panose="020B0503020204020204" pitchFamily="34" charset="-122"/>
                <a:ea typeface="微软雅黑" panose="020B0503020204020204" pitchFamily="34" charset="-122"/>
                <a:cs typeface="Times New Roman" pitchFamily="18" charset="0"/>
              </a:rPr>
              <a:t> </a:t>
            </a:r>
            <a:r>
              <a:rPr lang="en-US" altLang="zh-CN" sz="2400" dirty="0">
                <a:latin typeface="微软雅黑" panose="020B0503020204020204" pitchFamily="34" charset="-122"/>
                <a:ea typeface="微软雅黑" panose="020B0503020204020204" pitchFamily="34" charset="-122"/>
                <a:cs typeface="Times New Roman" pitchFamily="18" charset="0"/>
              </a:rPr>
              <a:t>= 7</a:t>
            </a:r>
          </a:p>
          <a:p>
            <a:pPr marL="0" lvl="1" algn="l">
              <a:lnSpc>
                <a:spcPct val="135000"/>
              </a:lnSpc>
              <a:spcBef>
                <a:spcPts val="600"/>
              </a:spcBef>
            </a:pPr>
            <a:r>
              <a:rPr lang="en-US" altLang="zh-CN" sz="2400" dirty="0" smtClean="0">
                <a:latin typeface="微软雅黑" panose="020B0503020204020204" pitchFamily="34" charset="-122"/>
                <a:ea typeface="微软雅黑" panose="020B0503020204020204" pitchFamily="34" charset="-122"/>
                <a:cs typeface="Times New Roman" pitchFamily="18" charset="0"/>
              </a:rPr>
              <a:t>    </a:t>
            </a:r>
            <a:endParaRPr lang="en-US" altLang="zh-CN" sz="2400" dirty="0">
              <a:latin typeface="微软雅黑" panose="020B0503020204020204" pitchFamily="34" charset="-122"/>
              <a:ea typeface="微软雅黑" panose="020B0503020204020204" pitchFamily="34" charset="-122"/>
              <a:cs typeface="Times New Roman" pitchFamily="18" charset="0"/>
            </a:endParaRPr>
          </a:p>
        </p:txBody>
      </p:sp>
      <p:sp>
        <p:nvSpPr>
          <p:cNvPr id="6"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Tree>
    <p:extLst>
      <p:ext uri="{BB962C8B-B14F-4D97-AF65-F5344CB8AC3E}">
        <p14:creationId xmlns:p14="http://schemas.microsoft.com/office/powerpoint/2010/main" val="1553366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pPr lvl="1" algn="l" rtl="0">
              <a:lnSpc>
                <a:spcPct val="90000"/>
              </a:lnSpc>
              <a:spcBef>
                <a:spcPct val="0"/>
              </a:spcBef>
            </a:pP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Example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2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Resources and Deadlock </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7</a:t>
            </a:fld>
            <a:endParaRPr kumimoji="1" lang="zh-CN" altLang="en-US" dirty="0"/>
          </a:p>
        </p:txBody>
      </p:sp>
      <p:sp>
        <p:nvSpPr>
          <p:cNvPr id="7" name="内容占位符 2"/>
          <p:cNvSpPr>
            <a:spLocks noGrp="1"/>
          </p:cNvSpPr>
          <p:nvPr>
            <p:ph idx="1"/>
          </p:nvPr>
        </p:nvSpPr>
        <p:spPr>
          <a:xfrm>
            <a:off x="333515" y="1103326"/>
            <a:ext cx="11515183" cy="5335975"/>
          </a:xfrm>
        </p:spPr>
        <p:txBody>
          <a:bodyPr>
            <a:normAutofit/>
          </a:bodyPr>
          <a:lstStyle/>
          <a:p>
            <a:pPr marL="342900" lvl="1" indent="-342900" algn="l">
              <a:lnSpc>
                <a:spcPct val="135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cs typeface="Times New Roman" pitchFamily="18" charset="0"/>
              </a:rPr>
              <a:t>L=9</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微软雅黑" panose="020B0503020204020204" pitchFamily="34" charset="-122"/>
                <a:ea typeface="微软雅黑" panose="020B0503020204020204" pitchFamily="34" charset="-122"/>
                <a:cs typeface="Times New Roman" pitchFamily="18" charset="0"/>
              </a:rPr>
              <a:t>K=9</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a:latin typeface="Times New Roman" pitchFamily="18" charset="0"/>
                <a:cs typeface="Times New Roman" pitchFamily="18" charset="0"/>
              </a:rPr>
              <a:t> </a:t>
            </a:r>
            <a:r>
              <a:rPr lang="en-US" altLang="zh-CN" sz="2400" dirty="0">
                <a:latin typeface="微软雅黑" panose="020B0503020204020204" pitchFamily="34" charset="-122"/>
                <a:ea typeface="微软雅黑" panose="020B0503020204020204" pitchFamily="34" charset="-122"/>
                <a:cs typeface="Times New Roman" pitchFamily="18" charset="0"/>
              </a:rPr>
              <a:t>n=3</a:t>
            </a:r>
            <a:r>
              <a:rPr lang="zh-CN" altLang="en-US" sz="2400" dirty="0">
                <a:latin typeface="微软雅黑" panose="020B0503020204020204" pitchFamily="34" charset="-122"/>
                <a:ea typeface="微软雅黑" panose="020B0503020204020204" pitchFamily="34" charset="-122"/>
                <a:cs typeface="Times New Roman" pitchFamily="18" charset="0"/>
              </a:rPr>
              <a:t>个进程的设备需求完全满足，进程无</a:t>
            </a:r>
            <a:r>
              <a:rPr lang="zh-CN" altLang="en-US" sz="2400" dirty="0" smtClean="0">
                <a:latin typeface="微软雅黑" panose="020B0503020204020204" pitchFamily="34" charset="-122"/>
                <a:ea typeface="微软雅黑" panose="020B0503020204020204" pitchFamily="34" charset="-122"/>
                <a:cs typeface="Times New Roman" pitchFamily="18" charset="0"/>
              </a:rPr>
              <a:t>等待</a:t>
            </a:r>
            <a:endParaRPr lang="en-US" altLang="zh-CN" sz="2400" dirty="0">
              <a:latin typeface="微软雅黑" panose="020B0503020204020204" pitchFamily="34" charset="-122"/>
              <a:ea typeface="微软雅黑" panose="020B0503020204020204" pitchFamily="34" charset="-122"/>
              <a:cs typeface="Times New Roman" pitchFamily="18" charset="0"/>
            </a:endParaRPr>
          </a:p>
        </p:txBody>
      </p:sp>
      <p:sp>
        <p:nvSpPr>
          <p:cNvPr id="6"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8" name="Oval 4"/>
          <p:cNvSpPr>
            <a:spLocks noChangeArrowheads="1"/>
          </p:cNvSpPr>
          <p:nvPr/>
        </p:nvSpPr>
        <p:spPr bwMode="auto">
          <a:xfrm>
            <a:off x="2590800" y="1642581"/>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9" name="Oval 6"/>
          <p:cNvSpPr>
            <a:spLocks noChangeArrowheads="1"/>
          </p:cNvSpPr>
          <p:nvPr/>
        </p:nvSpPr>
        <p:spPr bwMode="auto">
          <a:xfrm>
            <a:off x="2590800" y="3393317"/>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0" name="Oval 7"/>
          <p:cNvSpPr>
            <a:spLocks noChangeArrowheads="1"/>
          </p:cNvSpPr>
          <p:nvPr/>
        </p:nvSpPr>
        <p:spPr bwMode="auto">
          <a:xfrm>
            <a:off x="2590800" y="5292131"/>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1" name="Rectangle 8"/>
          <p:cNvSpPr>
            <a:spLocks noChangeArrowheads="1"/>
          </p:cNvSpPr>
          <p:nvPr/>
        </p:nvSpPr>
        <p:spPr bwMode="auto">
          <a:xfrm>
            <a:off x="6858000" y="1871181"/>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2" name="Oval 9"/>
          <p:cNvSpPr>
            <a:spLocks noChangeArrowheads="1"/>
          </p:cNvSpPr>
          <p:nvPr/>
        </p:nvSpPr>
        <p:spPr bwMode="auto">
          <a:xfrm>
            <a:off x="7239000" y="2023581"/>
            <a:ext cx="152400" cy="152400"/>
          </a:xfrm>
          <a:prstGeom prst="ellipse">
            <a:avLst/>
          </a:prstGeom>
          <a:solidFill>
            <a:srgbClr val="FF33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3" name="Oval 10"/>
          <p:cNvSpPr>
            <a:spLocks noChangeArrowheads="1"/>
          </p:cNvSpPr>
          <p:nvPr/>
        </p:nvSpPr>
        <p:spPr bwMode="auto">
          <a:xfrm>
            <a:off x="7239000" y="2480781"/>
            <a:ext cx="152400" cy="152400"/>
          </a:xfrm>
          <a:prstGeom prst="ellipse">
            <a:avLst/>
          </a:prstGeom>
          <a:solidFill>
            <a:srgbClr val="FF33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4" name="Rectangle 11"/>
          <p:cNvSpPr>
            <a:spLocks noChangeArrowheads="1"/>
          </p:cNvSpPr>
          <p:nvPr/>
        </p:nvSpPr>
        <p:spPr bwMode="auto">
          <a:xfrm>
            <a:off x="6858000" y="3317117"/>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5" name="Oval 12"/>
          <p:cNvSpPr>
            <a:spLocks noChangeArrowheads="1"/>
          </p:cNvSpPr>
          <p:nvPr/>
        </p:nvSpPr>
        <p:spPr bwMode="auto">
          <a:xfrm>
            <a:off x="7239000" y="3469517"/>
            <a:ext cx="152400" cy="1524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6" name="Oval 13"/>
          <p:cNvSpPr>
            <a:spLocks noChangeArrowheads="1"/>
          </p:cNvSpPr>
          <p:nvPr/>
        </p:nvSpPr>
        <p:spPr bwMode="auto">
          <a:xfrm>
            <a:off x="7239000" y="3850517"/>
            <a:ext cx="152400" cy="1524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7" name="Rectangle 14"/>
          <p:cNvSpPr>
            <a:spLocks noChangeArrowheads="1"/>
          </p:cNvSpPr>
          <p:nvPr/>
        </p:nvSpPr>
        <p:spPr bwMode="auto">
          <a:xfrm>
            <a:off x="6858000" y="5063531"/>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8" name="Oval 15"/>
          <p:cNvSpPr>
            <a:spLocks noChangeArrowheads="1"/>
          </p:cNvSpPr>
          <p:nvPr/>
        </p:nvSpPr>
        <p:spPr bwMode="auto">
          <a:xfrm>
            <a:off x="7239000" y="5215931"/>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19" name="Oval 16"/>
          <p:cNvSpPr>
            <a:spLocks noChangeArrowheads="1"/>
          </p:cNvSpPr>
          <p:nvPr/>
        </p:nvSpPr>
        <p:spPr bwMode="auto">
          <a:xfrm>
            <a:off x="7239000" y="5444531"/>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20" name="Oval 17"/>
          <p:cNvSpPr>
            <a:spLocks noChangeArrowheads="1"/>
          </p:cNvSpPr>
          <p:nvPr/>
        </p:nvSpPr>
        <p:spPr bwMode="auto">
          <a:xfrm>
            <a:off x="7239000" y="4231517"/>
            <a:ext cx="152400" cy="1524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21" name="Oval 18"/>
          <p:cNvSpPr>
            <a:spLocks noChangeArrowheads="1"/>
          </p:cNvSpPr>
          <p:nvPr/>
        </p:nvSpPr>
        <p:spPr bwMode="auto">
          <a:xfrm>
            <a:off x="7239000" y="5749331"/>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22" name="Oval 19"/>
          <p:cNvSpPr>
            <a:spLocks noChangeArrowheads="1"/>
          </p:cNvSpPr>
          <p:nvPr/>
        </p:nvSpPr>
        <p:spPr bwMode="auto">
          <a:xfrm>
            <a:off x="7239000" y="5977931"/>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23" name="Line 20"/>
          <p:cNvSpPr>
            <a:spLocks noChangeShapeType="1"/>
          </p:cNvSpPr>
          <p:nvPr/>
        </p:nvSpPr>
        <p:spPr bwMode="auto">
          <a:xfrm flipH="1" flipV="1">
            <a:off x="3581400" y="1947381"/>
            <a:ext cx="37338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 name="Line 21"/>
          <p:cNvSpPr>
            <a:spLocks noChangeShapeType="1"/>
          </p:cNvSpPr>
          <p:nvPr/>
        </p:nvSpPr>
        <p:spPr bwMode="auto">
          <a:xfrm flipH="1" flipV="1">
            <a:off x="3581400" y="2252181"/>
            <a:ext cx="3657600" cy="304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 name="Line 22"/>
          <p:cNvSpPr>
            <a:spLocks noChangeShapeType="1"/>
          </p:cNvSpPr>
          <p:nvPr/>
        </p:nvSpPr>
        <p:spPr bwMode="auto">
          <a:xfrm flipH="1">
            <a:off x="3505200" y="3621917"/>
            <a:ext cx="38100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 name="Line 23"/>
          <p:cNvSpPr>
            <a:spLocks noChangeShapeType="1"/>
          </p:cNvSpPr>
          <p:nvPr/>
        </p:nvSpPr>
        <p:spPr bwMode="auto">
          <a:xfrm flipH="1">
            <a:off x="3581400" y="3926717"/>
            <a:ext cx="36576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 name="Line 24"/>
          <p:cNvSpPr>
            <a:spLocks noChangeShapeType="1"/>
          </p:cNvSpPr>
          <p:nvPr/>
        </p:nvSpPr>
        <p:spPr bwMode="auto">
          <a:xfrm flipH="1" flipV="1">
            <a:off x="3429000" y="4155317"/>
            <a:ext cx="38100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 name="Line 25"/>
          <p:cNvSpPr>
            <a:spLocks noChangeShapeType="1"/>
          </p:cNvSpPr>
          <p:nvPr/>
        </p:nvSpPr>
        <p:spPr bwMode="auto">
          <a:xfrm flipH="1">
            <a:off x="3429000" y="5292131"/>
            <a:ext cx="38100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 name="Line 26"/>
          <p:cNvSpPr>
            <a:spLocks noChangeShapeType="1"/>
          </p:cNvSpPr>
          <p:nvPr/>
        </p:nvSpPr>
        <p:spPr bwMode="auto">
          <a:xfrm flipH="1">
            <a:off x="3505200" y="5520731"/>
            <a:ext cx="3733800" cy="76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 name="Line 27"/>
          <p:cNvSpPr>
            <a:spLocks noChangeShapeType="1"/>
          </p:cNvSpPr>
          <p:nvPr/>
        </p:nvSpPr>
        <p:spPr bwMode="auto">
          <a:xfrm flipH="1" flipV="1">
            <a:off x="3581400" y="5749331"/>
            <a:ext cx="3657600" cy="76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 name="Line 28"/>
          <p:cNvSpPr>
            <a:spLocks noChangeShapeType="1"/>
          </p:cNvSpPr>
          <p:nvPr/>
        </p:nvSpPr>
        <p:spPr bwMode="auto">
          <a:xfrm flipH="1" flipV="1">
            <a:off x="3505200" y="5977931"/>
            <a:ext cx="3810000" cy="76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extLst>
      <p:ext uri="{BB962C8B-B14F-4D97-AF65-F5344CB8AC3E}">
        <p14:creationId xmlns:p14="http://schemas.microsoft.com/office/powerpoint/2010/main" val="12797413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8</a:t>
            </a:fld>
            <a:endParaRPr kumimoji="1" lang="zh-CN" altLang="en-US" dirty="0"/>
          </a:p>
        </p:txBody>
      </p:sp>
      <p:sp>
        <p:nvSpPr>
          <p:cNvPr id="7" name="内容占位符 2"/>
          <p:cNvSpPr>
            <a:spLocks noGrp="1"/>
          </p:cNvSpPr>
          <p:nvPr>
            <p:ph idx="1"/>
          </p:nvPr>
        </p:nvSpPr>
        <p:spPr>
          <a:xfrm>
            <a:off x="828291" y="181552"/>
            <a:ext cx="11515183" cy="5335975"/>
          </a:xfrm>
        </p:spPr>
        <p:txBody>
          <a:bodyPr>
            <a:normAutofit/>
          </a:bodyPr>
          <a:lstStyle/>
          <a:p>
            <a:pPr marL="342900" lvl="1" indent="-342900" algn="l">
              <a:lnSpc>
                <a:spcPct val="135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cs typeface="Times New Roman" pitchFamily="18" charset="0"/>
              </a:rPr>
              <a:t>L=9</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微软雅黑" panose="020B0503020204020204" pitchFamily="34" charset="-122"/>
                <a:ea typeface="微软雅黑" panose="020B0503020204020204" pitchFamily="34" charset="-122"/>
                <a:cs typeface="Times New Roman" pitchFamily="18" charset="0"/>
              </a:rPr>
              <a:t>K=6</a:t>
            </a:r>
            <a:r>
              <a:rPr lang="zh-CN" altLang="en-US" sz="2400" dirty="0" smtClean="0">
                <a:latin typeface="微软雅黑" panose="020B0503020204020204" pitchFamily="34" charset="-122"/>
                <a:ea typeface="微软雅黑" panose="020B0503020204020204" pitchFamily="34" charset="-122"/>
                <a:cs typeface="Times New Roman" pitchFamily="18" charset="0"/>
              </a:rPr>
              <a:t>，</a:t>
            </a:r>
            <a:r>
              <a:rPr lang="en-US" altLang="zh-CN" sz="2400" dirty="0" smtClean="0">
                <a:latin typeface="Times New Roman" pitchFamily="18" charset="0"/>
                <a:cs typeface="Times New Roman" pitchFamily="18" charset="0"/>
              </a:rPr>
              <a:t> </a:t>
            </a:r>
            <a:r>
              <a:rPr lang="en-US" altLang="zh-CN" sz="2400" dirty="0">
                <a:latin typeface="微软雅黑" panose="020B0503020204020204" pitchFamily="34" charset="-122"/>
                <a:ea typeface="微软雅黑" panose="020B0503020204020204" pitchFamily="34" charset="-122"/>
                <a:cs typeface="Times New Roman" pitchFamily="18" charset="0"/>
              </a:rPr>
              <a:t>n=3</a:t>
            </a:r>
            <a:r>
              <a:rPr lang="zh-CN" altLang="en-US" sz="2400" dirty="0">
                <a:latin typeface="微软雅黑" panose="020B0503020204020204" pitchFamily="34" charset="-122"/>
                <a:ea typeface="微软雅黑" panose="020B0503020204020204" pitchFamily="34" charset="-122"/>
                <a:cs typeface="Times New Roman" pitchFamily="18" charset="0"/>
              </a:rPr>
              <a:t>个进程</a:t>
            </a:r>
            <a:r>
              <a:rPr lang="zh-CN" altLang="en-US" sz="2400" dirty="0" smtClean="0">
                <a:latin typeface="微软雅黑" panose="020B0503020204020204" pitchFamily="34" charset="-122"/>
                <a:ea typeface="微软雅黑" panose="020B0503020204020204" pitchFamily="34" charset="-122"/>
                <a:cs typeface="Times New Roman" pitchFamily="18" charset="0"/>
              </a:rPr>
              <a:t>的需求不满足，每个进程缺少</a:t>
            </a:r>
            <a:r>
              <a:rPr lang="en-US" altLang="zh-CN" sz="2400" dirty="0" smtClean="0">
                <a:latin typeface="微软雅黑" panose="020B0503020204020204" pitchFamily="34" charset="-122"/>
                <a:ea typeface="微软雅黑" panose="020B0503020204020204" pitchFamily="34" charset="-122"/>
                <a:cs typeface="Times New Roman" pitchFamily="18" charset="0"/>
              </a:rPr>
              <a:t>1</a:t>
            </a:r>
            <a:r>
              <a:rPr lang="zh-CN" altLang="en-US" sz="2400" dirty="0" smtClean="0">
                <a:latin typeface="微软雅黑" panose="020B0503020204020204" pitchFamily="34" charset="-122"/>
                <a:ea typeface="微软雅黑" panose="020B0503020204020204" pitchFamily="34" charset="-122"/>
                <a:cs typeface="Times New Roman" pitchFamily="18" charset="0"/>
              </a:rPr>
              <a:t>个资源，</a:t>
            </a:r>
            <a:r>
              <a:rPr lang="zh-CN" altLang="en-US" sz="2400" dirty="0">
                <a:latin typeface="Times New Roman" pitchFamily="18" charset="0"/>
                <a:cs typeface="Times New Roman" pitchFamily="18" charset="0"/>
              </a:rPr>
              <a:t>形成循环等待</a:t>
            </a:r>
          </a:p>
          <a:p>
            <a:pPr marL="0" lvl="1" algn="l">
              <a:lnSpc>
                <a:spcPct val="135000"/>
              </a:lnSpc>
              <a:spcBef>
                <a:spcPts val="600"/>
              </a:spcBef>
            </a:pPr>
            <a:endParaRPr lang="en-US" altLang="zh-CN" sz="2400" dirty="0">
              <a:latin typeface="微软雅黑" panose="020B0503020204020204" pitchFamily="34" charset="-122"/>
              <a:ea typeface="微软雅黑" panose="020B0503020204020204" pitchFamily="34" charset="-122"/>
              <a:cs typeface="Times New Roman" pitchFamily="18" charset="0"/>
            </a:endParaRPr>
          </a:p>
        </p:txBody>
      </p:sp>
      <p:sp>
        <p:nvSpPr>
          <p:cNvPr id="6"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32" name="Oval 2"/>
          <p:cNvSpPr>
            <a:spLocks noChangeArrowheads="1"/>
          </p:cNvSpPr>
          <p:nvPr/>
        </p:nvSpPr>
        <p:spPr bwMode="auto">
          <a:xfrm>
            <a:off x="2515010" y="1044864"/>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3" name="Oval 3"/>
          <p:cNvSpPr>
            <a:spLocks noChangeArrowheads="1"/>
          </p:cNvSpPr>
          <p:nvPr/>
        </p:nvSpPr>
        <p:spPr bwMode="auto">
          <a:xfrm>
            <a:off x="2516188" y="3178464"/>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4" name="Oval 4"/>
          <p:cNvSpPr>
            <a:spLocks noChangeArrowheads="1"/>
          </p:cNvSpPr>
          <p:nvPr/>
        </p:nvSpPr>
        <p:spPr bwMode="auto">
          <a:xfrm>
            <a:off x="2515010" y="5502564"/>
            <a:ext cx="990600" cy="914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5" name="Rectangle 5"/>
          <p:cNvSpPr>
            <a:spLocks noChangeArrowheads="1"/>
          </p:cNvSpPr>
          <p:nvPr/>
        </p:nvSpPr>
        <p:spPr bwMode="auto">
          <a:xfrm>
            <a:off x="6782210" y="1273464"/>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6" name="Oval 6"/>
          <p:cNvSpPr>
            <a:spLocks noChangeArrowheads="1"/>
          </p:cNvSpPr>
          <p:nvPr/>
        </p:nvSpPr>
        <p:spPr bwMode="auto">
          <a:xfrm>
            <a:off x="7163210" y="1425864"/>
            <a:ext cx="152400" cy="152400"/>
          </a:xfrm>
          <a:prstGeom prst="ellipse">
            <a:avLst/>
          </a:prstGeom>
          <a:solidFill>
            <a:srgbClr val="FF33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7" name="Rectangle 8"/>
          <p:cNvSpPr>
            <a:spLocks noChangeArrowheads="1"/>
          </p:cNvSpPr>
          <p:nvPr/>
        </p:nvSpPr>
        <p:spPr bwMode="auto">
          <a:xfrm>
            <a:off x="6783388" y="3102264"/>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8" name="Oval 9"/>
          <p:cNvSpPr>
            <a:spLocks noChangeArrowheads="1"/>
          </p:cNvSpPr>
          <p:nvPr/>
        </p:nvSpPr>
        <p:spPr bwMode="auto">
          <a:xfrm>
            <a:off x="7164388" y="3254664"/>
            <a:ext cx="152400" cy="152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folHlink"/>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39" name="Oval 10"/>
          <p:cNvSpPr>
            <a:spLocks noChangeArrowheads="1"/>
          </p:cNvSpPr>
          <p:nvPr/>
        </p:nvSpPr>
        <p:spPr bwMode="auto">
          <a:xfrm>
            <a:off x="7164388" y="3635664"/>
            <a:ext cx="152400" cy="1524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0" name="Rectangle 11"/>
          <p:cNvSpPr>
            <a:spLocks noChangeArrowheads="1"/>
          </p:cNvSpPr>
          <p:nvPr/>
        </p:nvSpPr>
        <p:spPr bwMode="auto">
          <a:xfrm>
            <a:off x="6782210" y="5273964"/>
            <a:ext cx="838200" cy="1143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1" name="Oval 12"/>
          <p:cNvSpPr>
            <a:spLocks noChangeArrowheads="1"/>
          </p:cNvSpPr>
          <p:nvPr/>
        </p:nvSpPr>
        <p:spPr bwMode="auto">
          <a:xfrm>
            <a:off x="7163210" y="5426364"/>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2" name="Oval 13"/>
          <p:cNvSpPr>
            <a:spLocks noChangeArrowheads="1"/>
          </p:cNvSpPr>
          <p:nvPr/>
        </p:nvSpPr>
        <p:spPr bwMode="auto">
          <a:xfrm>
            <a:off x="7163210" y="5654964"/>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3" name="Oval 14"/>
          <p:cNvSpPr>
            <a:spLocks noChangeArrowheads="1"/>
          </p:cNvSpPr>
          <p:nvPr/>
        </p:nvSpPr>
        <p:spPr bwMode="auto">
          <a:xfrm>
            <a:off x="7164388" y="4016664"/>
            <a:ext cx="152400" cy="1524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4" name="Oval 15"/>
          <p:cNvSpPr>
            <a:spLocks noChangeArrowheads="1"/>
          </p:cNvSpPr>
          <p:nvPr/>
        </p:nvSpPr>
        <p:spPr bwMode="auto">
          <a:xfrm>
            <a:off x="7163210" y="5959764"/>
            <a:ext cx="152400" cy="1524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5" name="Oval 16"/>
          <p:cNvSpPr>
            <a:spLocks noChangeArrowheads="1"/>
          </p:cNvSpPr>
          <p:nvPr/>
        </p:nvSpPr>
        <p:spPr bwMode="auto">
          <a:xfrm>
            <a:off x="7163210" y="6188364"/>
            <a:ext cx="152400" cy="1524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bg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46" name="Line 17"/>
          <p:cNvSpPr>
            <a:spLocks noChangeShapeType="1"/>
          </p:cNvSpPr>
          <p:nvPr/>
        </p:nvSpPr>
        <p:spPr bwMode="auto">
          <a:xfrm flipH="1" flipV="1">
            <a:off x="3505610" y="1349664"/>
            <a:ext cx="37338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 name="Line 20"/>
          <p:cNvSpPr>
            <a:spLocks noChangeShapeType="1"/>
          </p:cNvSpPr>
          <p:nvPr/>
        </p:nvSpPr>
        <p:spPr bwMode="auto">
          <a:xfrm flipH="1">
            <a:off x="3506788" y="3711864"/>
            <a:ext cx="36576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 name="Line 21"/>
          <p:cNvSpPr>
            <a:spLocks noChangeShapeType="1"/>
          </p:cNvSpPr>
          <p:nvPr/>
        </p:nvSpPr>
        <p:spPr bwMode="auto">
          <a:xfrm flipH="1" flipV="1">
            <a:off x="3354388" y="3940464"/>
            <a:ext cx="38100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 name="Line 22"/>
          <p:cNvSpPr>
            <a:spLocks noChangeShapeType="1"/>
          </p:cNvSpPr>
          <p:nvPr/>
        </p:nvSpPr>
        <p:spPr bwMode="auto">
          <a:xfrm flipH="1">
            <a:off x="3353210" y="5502564"/>
            <a:ext cx="38100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 name="Line 23"/>
          <p:cNvSpPr>
            <a:spLocks noChangeShapeType="1"/>
          </p:cNvSpPr>
          <p:nvPr/>
        </p:nvSpPr>
        <p:spPr bwMode="auto">
          <a:xfrm flipH="1">
            <a:off x="3429410" y="5731164"/>
            <a:ext cx="3733800" cy="76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 name="Line 24"/>
          <p:cNvSpPr>
            <a:spLocks noChangeShapeType="1"/>
          </p:cNvSpPr>
          <p:nvPr/>
        </p:nvSpPr>
        <p:spPr bwMode="auto">
          <a:xfrm flipH="1" flipV="1">
            <a:off x="3505610" y="5959764"/>
            <a:ext cx="3657600" cy="76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52" name="Group 29"/>
          <p:cNvGrpSpPr>
            <a:grpSpLocks/>
          </p:cNvGrpSpPr>
          <p:nvPr/>
        </p:nvGrpSpPr>
        <p:grpSpPr bwMode="auto">
          <a:xfrm>
            <a:off x="7010810" y="1806864"/>
            <a:ext cx="304800" cy="304800"/>
            <a:chOff x="3792" y="912"/>
            <a:chExt cx="192" cy="192"/>
          </a:xfrm>
        </p:grpSpPr>
        <p:sp>
          <p:nvSpPr>
            <p:cNvPr id="53" name="Oval 7"/>
            <p:cNvSpPr>
              <a:spLocks noChangeArrowheads="1"/>
            </p:cNvSpPr>
            <p:nvPr/>
          </p:nvSpPr>
          <p:spPr bwMode="auto">
            <a:xfrm>
              <a:off x="3888" y="960"/>
              <a:ext cx="96" cy="96"/>
            </a:xfrm>
            <a:prstGeom prst="ellipse">
              <a:avLst/>
            </a:prstGeom>
            <a:noFill/>
            <a:ln w="9525">
              <a:solidFill>
                <a:schemeClr val="tx1"/>
              </a:solidFill>
              <a:round/>
              <a:headEnd/>
              <a:tailEnd/>
            </a:ln>
            <a:effectLst/>
            <a:extLst>
              <a:ext uri="{909E8E84-426E-40DD-AFC4-6F175D3DCCD1}">
                <a14:hiddenFill xmlns:a14="http://schemas.microsoft.com/office/drawing/2010/main">
                  <a:solidFill>
                    <a:srgbClr val="FF33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Tahoma" pitchFamily="34" charset="0"/>
              </a:endParaRPr>
            </a:p>
          </p:txBody>
        </p:sp>
        <p:sp>
          <p:nvSpPr>
            <p:cNvPr id="54" name="Line 27"/>
            <p:cNvSpPr>
              <a:spLocks noChangeShapeType="1"/>
            </p:cNvSpPr>
            <p:nvPr/>
          </p:nvSpPr>
          <p:spPr bwMode="auto">
            <a:xfrm>
              <a:off x="3792" y="960"/>
              <a:ext cx="192" cy="144"/>
            </a:xfrm>
            <a:prstGeom prst="line">
              <a:avLst/>
            </a:prstGeom>
            <a:noFill/>
            <a:ln w="9525">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 name="Line 28"/>
            <p:cNvSpPr>
              <a:spLocks noChangeShapeType="1"/>
            </p:cNvSpPr>
            <p:nvPr/>
          </p:nvSpPr>
          <p:spPr bwMode="auto">
            <a:xfrm flipH="1">
              <a:off x="3840" y="912"/>
              <a:ext cx="144" cy="192"/>
            </a:xfrm>
            <a:prstGeom prst="line">
              <a:avLst/>
            </a:prstGeom>
            <a:noFill/>
            <a:ln w="9525">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56" name="Line 30"/>
          <p:cNvSpPr>
            <a:spLocks noChangeShapeType="1"/>
          </p:cNvSpPr>
          <p:nvPr/>
        </p:nvSpPr>
        <p:spPr bwMode="auto">
          <a:xfrm>
            <a:off x="3429410" y="1806864"/>
            <a:ext cx="3773078" cy="1295400"/>
          </a:xfrm>
          <a:prstGeom prst="line">
            <a:avLst/>
          </a:prstGeom>
          <a:noFill/>
          <a:ln w="9525">
            <a:solidFill>
              <a:srgbClr val="FF33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 name="Line 31"/>
          <p:cNvSpPr>
            <a:spLocks noChangeShapeType="1"/>
          </p:cNvSpPr>
          <p:nvPr/>
        </p:nvSpPr>
        <p:spPr bwMode="auto">
          <a:xfrm>
            <a:off x="7088188" y="3254664"/>
            <a:ext cx="3048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 name="Line 32"/>
          <p:cNvSpPr>
            <a:spLocks noChangeShapeType="1"/>
          </p:cNvSpPr>
          <p:nvPr/>
        </p:nvSpPr>
        <p:spPr bwMode="auto">
          <a:xfrm flipH="1">
            <a:off x="7088188" y="3254664"/>
            <a:ext cx="3048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 name="Line 33"/>
          <p:cNvSpPr>
            <a:spLocks noChangeShapeType="1"/>
          </p:cNvSpPr>
          <p:nvPr/>
        </p:nvSpPr>
        <p:spPr bwMode="auto">
          <a:xfrm>
            <a:off x="3237270" y="4016664"/>
            <a:ext cx="3925939" cy="1600200"/>
          </a:xfrm>
          <a:prstGeom prst="line">
            <a:avLst/>
          </a:prstGeom>
          <a:noFill/>
          <a:ln w="9525">
            <a:solidFill>
              <a:schemeClr val="fo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 name="Line 34"/>
          <p:cNvSpPr>
            <a:spLocks noChangeShapeType="1"/>
          </p:cNvSpPr>
          <p:nvPr/>
        </p:nvSpPr>
        <p:spPr bwMode="auto">
          <a:xfrm>
            <a:off x="7087010" y="6188364"/>
            <a:ext cx="381000" cy="228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 name="Line 35"/>
          <p:cNvSpPr>
            <a:spLocks noChangeShapeType="1"/>
          </p:cNvSpPr>
          <p:nvPr/>
        </p:nvSpPr>
        <p:spPr bwMode="auto">
          <a:xfrm flipH="1">
            <a:off x="7010810" y="6188364"/>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 name="Freeform 37"/>
          <p:cNvSpPr>
            <a:spLocks/>
          </p:cNvSpPr>
          <p:nvPr/>
        </p:nvSpPr>
        <p:spPr bwMode="auto">
          <a:xfrm>
            <a:off x="1747684" y="1543628"/>
            <a:ext cx="8323826" cy="4695536"/>
          </a:xfrm>
          <a:custGeom>
            <a:avLst/>
            <a:gdLst>
              <a:gd name="T0" fmla="*/ 1391126250 w 5312"/>
              <a:gd name="T1" fmla="*/ 2147483647 h 3280"/>
              <a:gd name="T2" fmla="*/ 1754028750 w 5312"/>
              <a:gd name="T3" fmla="*/ 2147483647 h 3280"/>
              <a:gd name="T4" fmla="*/ 2147483647 w 5312"/>
              <a:gd name="T5" fmla="*/ 2147483647 h 3280"/>
              <a:gd name="T6" fmla="*/ 2147483647 w 5312"/>
              <a:gd name="T7" fmla="*/ 1008062500 h 3280"/>
              <a:gd name="T8" fmla="*/ 2147483647 w 5312"/>
              <a:gd name="T9" fmla="*/ 403225000 h 328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312" h="3280">
                <a:moveTo>
                  <a:pt x="552" y="3280"/>
                </a:moveTo>
                <a:cubicBezTo>
                  <a:pt x="276" y="2980"/>
                  <a:pt x="0" y="2680"/>
                  <a:pt x="696" y="2560"/>
                </a:cubicBezTo>
                <a:cubicBezTo>
                  <a:pt x="1392" y="2440"/>
                  <a:pt x="4144" y="2920"/>
                  <a:pt x="4728" y="2560"/>
                </a:cubicBezTo>
                <a:cubicBezTo>
                  <a:pt x="5312" y="2200"/>
                  <a:pt x="4360" y="800"/>
                  <a:pt x="4200" y="400"/>
                </a:cubicBezTo>
                <a:cubicBezTo>
                  <a:pt x="4040" y="0"/>
                  <a:pt x="3840" y="200"/>
                  <a:pt x="3768" y="160"/>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 name="AutoShape 4">
            <a:hlinkClick r:id="" action="ppaction://noaction" highlightClick="1"/>
          </p:cNvPr>
          <p:cNvSpPr>
            <a:spLocks noChangeArrowheads="1"/>
          </p:cNvSpPr>
          <p:nvPr/>
        </p:nvSpPr>
        <p:spPr bwMode="auto">
          <a:xfrm>
            <a:off x="9019394" y="1391228"/>
            <a:ext cx="304800" cy="152400"/>
          </a:xfrm>
          <a:prstGeom prst="actionButtonForwardNex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35132850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2AF8A-6C9F-6440-B81F-0F8AB8C85483}" type="datetime1">
              <a:rPr kumimoji="1" lang="zh-CN" altLang="en-US" smtClean="0"/>
              <a:pPr/>
              <a:t>2020-11-6</a:t>
            </a:fld>
            <a:endParaRPr kumimoji="1" lang="zh-CN" altLang="en-US" dirty="0"/>
          </a:p>
        </p:txBody>
      </p:sp>
      <p:sp>
        <p:nvSpPr>
          <p:cNvPr id="5" name="灯片编号占位符 4"/>
          <p:cNvSpPr>
            <a:spLocks noGrp="1"/>
          </p:cNvSpPr>
          <p:nvPr>
            <p:ph type="sldNum" sz="quarter" idx="12"/>
          </p:nvPr>
        </p:nvSpPr>
        <p:spPr/>
        <p:txBody>
          <a:bodyPr/>
          <a:lstStyle/>
          <a:p>
            <a:r>
              <a:rPr kumimoji="1" lang="en-US" altLang="zh-CN" smtClean="0"/>
              <a:t>PAGE</a:t>
            </a:r>
            <a:r>
              <a:rPr kumimoji="1" lang="zh-CN" altLang="en-US" smtClean="0"/>
              <a:t> </a:t>
            </a:r>
            <a:fld id="{45C466B8-AFC2-AE4B-94BC-EF87A0F7179E}" type="slidenum">
              <a:rPr kumimoji="1" lang="zh-CN" altLang="en-US" smtClean="0"/>
              <a:pPr/>
              <a:t>9</a:t>
            </a:fld>
            <a:endParaRPr kumimoji="1" lang="zh-CN" altLang="en-US" dirty="0"/>
          </a:p>
        </p:txBody>
      </p:sp>
      <p:sp>
        <p:nvSpPr>
          <p:cNvPr id="7" name="标题 2"/>
          <p:cNvSpPr>
            <a:spLocks noGrp="1"/>
          </p:cNvSpPr>
          <p:nvPr>
            <p:ph type="title"/>
          </p:nvPr>
        </p:nvSpPr>
        <p:spPr>
          <a:xfrm>
            <a:off x="819730" y="365126"/>
            <a:ext cx="10552540" cy="549274"/>
          </a:xfrm>
        </p:spPr>
        <p:txBody>
          <a:bodyPr>
            <a:normAutofit/>
          </a:bodyPr>
          <a:lstStyle/>
          <a:p>
            <a:pPr lvl="1" algn="ctr" rtl="0">
              <a:lnSpc>
                <a:spcPct val="90000"/>
              </a:lnSpc>
              <a:spcBef>
                <a:spcPct val="0"/>
              </a:spcBef>
            </a:pPr>
            <a:r>
              <a:rPr lang="zh-CN" altLang="en-US" sz="2400" b="1" dirty="0" smtClean="0">
                <a:solidFill>
                  <a:schemeClr val="accent5">
                    <a:lumMod val="75000"/>
                  </a:schemeClr>
                </a:solidFill>
                <a:latin typeface="微软雅黑" panose="020B0503020204020204" pitchFamily="2" charset="-122"/>
                <a:ea typeface="微软雅黑" panose="020B0503020204020204" pitchFamily="2" charset="-122"/>
              </a:rPr>
              <a:t>例</a:t>
            </a:r>
            <a:r>
              <a:rPr lang="en-US" altLang="zh-CN" sz="2400" b="1" dirty="0">
                <a:solidFill>
                  <a:schemeClr val="accent5">
                    <a:lumMod val="75000"/>
                  </a:schemeClr>
                </a:solidFill>
                <a:latin typeface="微软雅黑" panose="020B0503020204020204" pitchFamily="2" charset="-122"/>
                <a:ea typeface="微软雅黑" panose="020B0503020204020204" pitchFamily="2" charset="-122"/>
              </a:rPr>
              <a:t>3</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 </a:t>
            </a:r>
            <a:r>
              <a:rPr lang="en-US" altLang="zh-CN" sz="2400" b="1" dirty="0" smtClean="0">
                <a:solidFill>
                  <a:schemeClr val="accent5">
                    <a:lumMod val="75000"/>
                  </a:schemeClr>
                </a:solidFill>
                <a:latin typeface="微软雅黑" panose="020B0503020204020204" pitchFamily="2" charset="-122"/>
                <a:ea typeface="微软雅黑" panose="020B0503020204020204" pitchFamily="2" charset="-122"/>
              </a:rPr>
              <a:t>Fig. 7.3</a:t>
            </a:r>
            <a:endParaRPr lang="zh-CN" altLang="en-US" sz="2400" b="1" dirty="0">
              <a:solidFill>
                <a:schemeClr val="accent5">
                  <a:lumMod val="75000"/>
                </a:schemeClr>
              </a:solidFill>
              <a:latin typeface="微软雅黑" panose="020B0503020204020204" pitchFamily="2" charset="-122"/>
              <a:ea typeface="微软雅黑" panose="020B0503020204020204" pitchFamily="2" charset="-122"/>
            </a:endParaRPr>
          </a:p>
        </p:txBody>
      </p:sp>
      <p:sp>
        <p:nvSpPr>
          <p:cNvPr id="11" name="文本占位符 5"/>
          <p:cNvSpPr>
            <a:spLocks noGrp="1"/>
          </p:cNvSpPr>
          <p:nvPr>
            <p:ph type="body" sz="quarter" idx="14"/>
          </p:nvPr>
        </p:nvSpPr>
        <p:spPr>
          <a:xfrm>
            <a:off x="211826" y="365126"/>
            <a:ext cx="607900" cy="356503"/>
          </a:xfrm>
        </p:spPr>
        <p:txBody>
          <a:bodyPr/>
          <a:lstStyle/>
          <a:p>
            <a:r>
              <a:rPr lang="en-US" altLang="zh-CN" dirty="0" smtClean="0"/>
              <a:t>01</a:t>
            </a:r>
            <a:endParaRPr lang="zh-CN" altLang="en-US" dirty="0"/>
          </a:p>
        </p:txBody>
      </p:sp>
      <p:sp>
        <p:nvSpPr>
          <p:cNvPr id="40" name="Text Box 26"/>
          <p:cNvSpPr txBox="1">
            <a:spLocks noChangeArrowheads="1"/>
          </p:cNvSpPr>
          <p:nvPr/>
        </p:nvSpPr>
        <p:spPr bwMode="auto">
          <a:xfrm>
            <a:off x="409211" y="1041230"/>
            <a:ext cx="5667123" cy="474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pPr marL="342900" lvl="1" indent="-342900">
              <a:lnSpc>
                <a:spcPct val="135000"/>
              </a:lnSpc>
              <a:spcBef>
                <a:spcPts val="600"/>
              </a:spcBef>
              <a:buFont typeface="Wingdings" panose="05000000000000000000" pitchFamily="2" charset="2"/>
              <a:buChar char="l"/>
            </a:pPr>
            <a:r>
              <a:rPr lang="en-US" altLang="zh-CN" sz="2400" dirty="0" smtClean="0">
                <a:latin typeface="微软雅黑" panose="020B0503020204020204" pitchFamily="34" charset="-122"/>
                <a:ea typeface="微软雅黑" panose="020B0503020204020204" pitchFamily="34" charset="-122"/>
                <a:cs typeface="Times New Roman" pitchFamily="18" charset="0"/>
              </a:rPr>
              <a:t>Fig</a:t>
            </a:r>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7.3</a:t>
            </a:r>
          </a:p>
          <a:p>
            <a:pPr marL="800100" lvl="1" indent="-342900" algn="just">
              <a:spcBef>
                <a:spcPts val="600"/>
              </a:spcBef>
              <a:buClr>
                <a:srgbClr val="FF0000"/>
              </a:buClr>
              <a:buSzPct val="80000"/>
              <a:buFont typeface="Wingdings" panose="05000000000000000000" pitchFamily="2" charset="2"/>
              <a:buChar char="n"/>
            </a:pPr>
            <a:r>
              <a:rPr lang="zh-CN" altLang="en-US" sz="2400" dirty="0">
                <a:latin typeface="微软雅黑" panose="020B0503020204020204" pitchFamily="34" charset="-122"/>
                <a:ea typeface="微软雅黑" panose="020B0503020204020204" pitchFamily="34" charset="-122"/>
                <a:cs typeface="Times New Roman" pitchFamily="18" charset="0"/>
              </a:rPr>
              <a:t>进程数目</a:t>
            </a:r>
            <a:r>
              <a:rPr lang="en-US" altLang="zh-CN" sz="2400" dirty="0" smtClean="0">
                <a:latin typeface="微软雅黑" panose="020B0503020204020204" pitchFamily="34" charset="-122"/>
                <a:ea typeface="微软雅黑" panose="020B0503020204020204" pitchFamily="34" charset="-122"/>
                <a:cs typeface="Times New Roman" pitchFamily="18" charset="0"/>
              </a:rPr>
              <a:t>n=3</a:t>
            </a:r>
          </a:p>
          <a:p>
            <a:pPr marL="800100" lvl="1" indent="-342900" algn="just">
              <a:spcBef>
                <a:spcPts val="600"/>
              </a:spcBef>
              <a:buClr>
                <a:srgbClr val="FF0000"/>
              </a:buClr>
              <a:buSzPct val="80000"/>
              <a:buFont typeface="Wingdings" panose="05000000000000000000" pitchFamily="2" charset="2"/>
              <a:buChar char="n"/>
            </a:pPr>
            <a:r>
              <a:rPr lang="zh-CN" altLang="en-US" sz="2400" dirty="0" smtClean="0">
                <a:latin typeface="微软雅黑" panose="020B0503020204020204" pitchFamily="34" charset="-122"/>
                <a:ea typeface="微软雅黑" panose="020B0503020204020204" pitchFamily="34" charset="-122"/>
                <a:cs typeface="Times New Roman" pitchFamily="18" charset="0"/>
              </a:rPr>
              <a:t>有</a:t>
            </a:r>
            <a:r>
              <a:rPr lang="zh-CN" altLang="en-US" sz="2400" dirty="0">
                <a:latin typeface="微软雅黑" panose="020B0503020204020204" pitchFamily="34" charset="-122"/>
                <a:ea typeface="微软雅黑" panose="020B0503020204020204" pitchFamily="34" charset="-122"/>
                <a:cs typeface="Times New Roman" pitchFamily="18" charset="0"/>
              </a:rPr>
              <a:t>访问需求的资源总</a:t>
            </a:r>
            <a:r>
              <a:rPr lang="zh-CN" altLang="en-US" sz="2400" dirty="0" smtClean="0">
                <a:latin typeface="微软雅黑" panose="020B0503020204020204" pitchFamily="34" charset="-122"/>
                <a:ea typeface="微软雅黑" panose="020B0503020204020204" pitchFamily="34" charset="-122"/>
                <a:cs typeface="Times New Roman" pitchFamily="18" charset="0"/>
              </a:rPr>
              <a:t>类</a:t>
            </a:r>
            <a:r>
              <a:rPr lang="en-US" altLang="zh-CN" sz="2400" dirty="0" smtClean="0">
                <a:latin typeface="微软雅黑" panose="020B0503020204020204" pitchFamily="34" charset="-122"/>
                <a:ea typeface="微软雅黑" panose="020B0503020204020204" pitchFamily="34" charset="-122"/>
                <a:cs typeface="Times New Roman" pitchFamily="18" charset="0"/>
              </a:rPr>
              <a:t>m=3</a:t>
            </a:r>
            <a:r>
              <a:rPr lang="zh-CN" altLang="en-US" sz="2400" dirty="0">
                <a:latin typeface="微软雅黑" panose="020B0503020204020204" pitchFamily="34" charset="-122"/>
                <a:ea typeface="微软雅黑" panose="020B0503020204020204" pitchFamily="34" charset="-122"/>
                <a:cs typeface="Times New Roman" pitchFamily="18" charset="0"/>
              </a:rPr>
              <a:t>，</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R1, R2, R3</a:t>
            </a:r>
            <a:r>
              <a:rPr lang="zh-CN" altLang="en-US" sz="2400" dirty="0">
                <a:latin typeface="微软雅黑" panose="020B0503020204020204" pitchFamily="34" charset="-122"/>
                <a:ea typeface="微软雅黑" panose="020B0503020204020204" pitchFamily="34" charset="-122"/>
                <a:cs typeface="Times New Roman" pitchFamily="18" charset="0"/>
              </a:rPr>
              <a:t>的资源实例总数</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r>
              <a:rPr lang="en-US" altLang="zh-CN" sz="2400" dirty="0">
                <a:latin typeface="微软雅黑" panose="020B0503020204020204" pitchFamily="34" charset="-122"/>
                <a:ea typeface="微软雅黑" panose="020B0503020204020204" pitchFamily="34" charset="-122"/>
                <a:cs typeface="Times New Roman" pitchFamily="18" charset="0"/>
              </a:rPr>
              <a:t>            =(1+ 2 +1)=4</a:t>
            </a: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 3</a:t>
            </a:r>
            <a:r>
              <a:rPr lang="zh-CN" altLang="en-US" sz="2400" dirty="0">
                <a:latin typeface="微软雅黑" panose="020B0503020204020204" pitchFamily="34" charset="-122"/>
                <a:ea typeface="微软雅黑" panose="020B0503020204020204" pitchFamily="34" charset="-122"/>
                <a:cs typeface="Times New Roman" pitchFamily="18" charset="0"/>
              </a:rPr>
              <a:t>个进程对资源的总需求</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            L</a:t>
            </a:r>
            <a:r>
              <a:rPr lang="en-US" altLang="zh-CN" sz="2400" dirty="0">
                <a:latin typeface="微软雅黑" panose="020B0503020204020204" pitchFamily="34" charset="-122"/>
                <a:ea typeface="微软雅黑" panose="020B0503020204020204" pitchFamily="34" charset="-122"/>
                <a:cs typeface="Times New Roman" pitchFamily="18" charset="0"/>
              </a:rPr>
              <a:t>=(2 + 3 + 2) = 7</a:t>
            </a:r>
          </a:p>
          <a:p>
            <a:r>
              <a:rPr lang="en-US" altLang="zh-CN" sz="2400" dirty="0">
                <a:latin typeface="微软雅黑" panose="020B0503020204020204" pitchFamily="34" charset="-122"/>
                <a:ea typeface="微软雅黑" panose="020B0503020204020204" pitchFamily="34" charset="-122"/>
                <a:cs typeface="Times New Roman" pitchFamily="18" charset="0"/>
              </a:rPr>
              <a:t> </a:t>
            </a:r>
          </a:p>
          <a:p>
            <a:pPr marL="800100" lvl="1" indent="-342900" algn="just">
              <a:spcBef>
                <a:spcPts val="600"/>
              </a:spcBef>
              <a:buClr>
                <a:srgbClr val="FF0000"/>
              </a:buClr>
              <a:buSzPct val="80000"/>
              <a:buFont typeface="Wingdings" panose="05000000000000000000" pitchFamily="2" charset="2"/>
              <a:buChar char="n"/>
            </a:pPr>
            <a:r>
              <a:rPr lang="en-US" altLang="zh-CN" sz="2400" dirty="0">
                <a:latin typeface="微软雅黑" panose="020B0503020204020204" pitchFamily="34" charset="-122"/>
                <a:ea typeface="微软雅黑" panose="020B0503020204020204" pitchFamily="34" charset="-122"/>
                <a:cs typeface="Times New Roman" pitchFamily="18" charset="0"/>
              </a:rPr>
              <a:t>K= L- </a:t>
            </a:r>
            <a:r>
              <a:rPr lang="en-US" altLang="zh-CN" sz="2400" dirty="0" smtClean="0">
                <a:latin typeface="微软雅黑" panose="020B0503020204020204" pitchFamily="34" charset="-122"/>
                <a:ea typeface="微软雅黑" panose="020B0503020204020204" pitchFamily="34" charset="-122"/>
                <a:cs typeface="Times New Roman" pitchFamily="18" charset="0"/>
              </a:rPr>
              <a:t>n=7-3=4</a:t>
            </a:r>
          </a:p>
          <a:p>
            <a:pPr lvl="1" algn="just">
              <a:spcBef>
                <a:spcPts val="600"/>
              </a:spcBef>
              <a:buClr>
                <a:srgbClr val="FF0000"/>
              </a:buClr>
              <a:buSzPct val="80000"/>
            </a:pPr>
            <a:r>
              <a:rPr lang="en-US" altLang="zh-CN" sz="2400" dirty="0">
                <a:latin typeface="微软雅黑" panose="020B0503020204020204" pitchFamily="34" charset="-122"/>
                <a:ea typeface="微软雅黑" panose="020B0503020204020204" pitchFamily="34" charset="-122"/>
                <a:cs typeface="Times New Roman" pitchFamily="18" charset="0"/>
              </a:rPr>
              <a:t> </a:t>
            </a:r>
            <a:r>
              <a:rPr lang="en-US" altLang="zh-CN" sz="2400" dirty="0" smtClean="0">
                <a:latin typeface="微软雅黑" panose="020B0503020204020204" pitchFamily="34" charset="-122"/>
                <a:ea typeface="微软雅黑" panose="020B0503020204020204" pitchFamily="34" charset="-122"/>
                <a:cs typeface="Times New Roman" pitchFamily="18" charset="0"/>
              </a:rPr>
              <a:t>  , </a:t>
            </a:r>
            <a:r>
              <a:rPr lang="zh-CN" altLang="en-US" sz="2400" dirty="0" smtClean="0">
                <a:latin typeface="微软雅黑" panose="020B0503020204020204" pitchFamily="34" charset="-122"/>
                <a:ea typeface="微软雅黑" panose="020B0503020204020204" pitchFamily="34" charset="-122"/>
                <a:cs typeface="Times New Roman" pitchFamily="18" charset="0"/>
              </a:rPr>
              <a:t>等于</a:t>
            </a:r>
            <a:r>
              <a:rPr lang="zh-CN" altLang="en-US" sz="2400" dirty="0">
                <a:latin typeface="微软雅黑" panose="020B0503020204020204" pitchFamily="34" charset="-122"/>
                <a:ea typeface="微软雅黑" panose="020B0503020204020204" pitchFamily="34" charset="-122"/>
                <a:cs typeface="Times New Roman" pitchFamily="18" charset="0"/>
              </a:rPr>
              <a:t>目前资源实例总数，发生死锁</a:t>
            </a:r>
            <a:endParaRPr lang="en-US" altLang="zh-CN" sz="2400" dirty="0">
              <a:latin typeface="微软雅黑" panose="020B0503020204020204" pitchFamily="34" charset="-122"/>
              <a:ea typeface="微软雅黑" panose="020B0503020204020204" pitchFamily="34" charset="-122"/>
              <a:cs typeface="Times New Roman" pitchFamily="18" charset="0"/>
            </a:endParaRPr>
          </a:p>
          <a:p>
            <a:r>
              <a:rPr lang="en-US" altLang="zh-CN" sz="2400" b="0" dirty="0" smtClean="0">
                <a:latin typeface="Arial Unicode MS" panose="020B0604020202020204" pitchFamily="34" charset="-122"/>
                <a:ea typeface="Arial Unicode MS" panose="020B0604020202020204" pitchFamily="34" charset="-122"/>
                <a:cs typeface="Arial Unicode MS" panose="020B0604020202020204" pitchFamily="34" charset="-122"/>
              </a:rPr>
              <a:t>  </a:t>
            </a:r>
          </a:p>
        </p:txBody>
      </p:sp>
      <p:grpSp>
        <p:nvGrpSpPr>
          <p:cNvPr id="41" name="组合 40"/>
          <p:cNvGrpSpPr/>
          <p:nvPr/>
        </p:nvGrpSpPr>
        <p:grpSpPr>
          <a:xfrm>
            <a:off x="6868964" y="1533323"/>
            <a:ext cx="3276600" cy="4500265"/>
            <a:chOff x="457200" y="1752600"/>
            <a:chExt cx="3276600" cy="4500265"/>
          </a:xfrm>
        </p:grpSpPr>
        <p:grpSp>
          <p:nvGrpSpPr>
            <p:cNvPr id="42" name="Group 8"/>
            <p:cNvGrpSpPr>
              <a:grpSpLocks/>
            </p:cNvGrpSpPr>
            <p:nvPr/>
          </p:nvGrpSpPr>
          <p:grpSpPr bwMode="auto">
            <a:xfrm>
              <a:off x="457200" y="1752600"/>
              <a:ext cx="3276600" cy="3987800"/>
              <a:chOff x="204" y="1196"/>
              <a:chExt cx="2268" cy="3124"/>
            </a:xfrm>
          </p:grpSpPr>
          <p:pic>
            <p:nvPicPr>
              <p:cNvPr id="46" name="Picture 2"/>
              <p:cNvPicPr>
                <a:picLocks noChangeAspect="1" noChangeArrowheads="1"/>
              </p:cNvPicPr>
              <p:nvPr/>
            </p:nvPicPr>
            <p:blipFill>
              <a:blip r:embed="rId2">
                <a:extLst>
                  <a:ext uri="{28A0092B-C50C-407E-A947-70E740481C1C}">
                    <a14:useLocalDpi xmlns:a14="http://schemas.microsoft.com/office/drawing/2010/main" val="0"/>
                  </a:ext>
                </a:extLst>
              </a:blip>
              <a:srcRect l="23473" t="919" r="23195" b="1358"/>
              <a:stretch>
                <a:fillRect/>
              </a:stretch>
            </p:blipFill>
            <p:spPr bwMode="auto">
              <a:xfrm>
                <a:off x="204" y="1196"/>
                <a:ext cx="2268" cy="312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57150" cmpd="thickThin">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7" name="Line 3"/>
              <p:cNvSpPr>
                <a:spLocks noChangeShapeType="1"/>
              </p:cNvSpPr>
              <p:nvPr/>
            </p:nvSpPr>
            <p:spPr bwMode="auto">
              <a:xfrm flipH="1">
                <a:off x="1202" y="2523"/>
                <a:ext cx="952" cy="816"/>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9525">
                    <a:solidFill>
                      <a:schemeClr val="hlink"/>
                    </a:solidFill>
                    <a:miter lim="800000"/>
                    <a:headEnd/>
                    <a:tailEnd type="triangl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微软雅黑" panose="020B0503020204020204" pitchFamily="34" charset="-122"/>
                  <a:ea typeface="微软雅黑" panose="020B0503020204020204" pitchFamily="34" charset="-122"/>
                </a:endParaRPr>
              </a:p>
            </p:txBody>
          </p:sp>
          <p:sp>
            <p:nvSpPr>
              <p:cNvPr id="48" name="Text Box 4"/>
              <p:cNvSpPr txBox="1">
                <a:spLocks noChangeArrowheads="1"/>
              </p:cNvSpPr>
              <p:nvPr/>
            </p:nvSpPr>
            <p:spPr bwMode="auto">
              <a:xfrm>
                <a:off x="1552" y="2667"/>
                <a:ext cx="224"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zh-CN" altLang="en-US" sz="2400" b="0">
                    <a:solidFill>
                      <a:schemeClr val="hlink"/>
                    </a:solidFill>
                    <a:latin typeface="微软雅黑" panose="020B0503020204020204" pitchFamily="34" charset="-122"/>
                    <a:ea typeface="微软雅黑" panose="020B0503020204020204" pitchFamily="34" charset="-122"/>
                  </a:rPr>
                  <a:t>*</a:t>
                </a:r>
              </a:p>
            </p:txBody>
          </p:sp>
        </p:grpSp>
        <p:sp>
          <p:nvSpPr>
            <p:cNvPr id="43" name="Text Box 9"/>
            <p:cNvSpPr txBox="1">
              <a:spLocks noChangeArrowheads="1"/>
            </p:cNvSpPr>
            <p:nvPr/>
          </p:nvSpPr>
          <p:spPr bwMode="auto">
            <a:xfrm>
              <a:off x="1447800" y="5791200"/>
              <a:ext cx="110389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2400" b="0">
                  <a:latin typeface="微软雅黑" panose="020B0503020204020204" pitchFamily="34" charset="-122"/>
                  <a:ea typeface="微软雅黑" panose="020B0503020204020204" pitchFamily="34" charset="-122"/>
                </a:rPr>
                <a:t>F.g.7.3</a:t>
              </a:r>
              <a:endParaRPr lang="zh-CN" altLang="en-US" sz="2400" b="0">
                <a:latin typeface="微软雅黑" panose="020B0503020204020204" pitchFamily="34" charset="-122"/>
                <a:ea typeface="微软雅黑" panose="020B0503020204020204" pitchFamily="34" charset="-122"/>
              </a:endParaRPr>
            </a:p>
          </p:txBody>
        </p:sp>
        <p:cxnSp>
          <p:nvCxnSpPr>
            <p:cNvPr id="44" name="直接连接符 9"/>
            <p:cNvCxnSpPr>
              <a:cxnSpLocks noChangeShapeType="1"/>
            </p:cNvCxnSpPr>
            <p:nvPr/>
          </p:nvCxnSpPr>
          <p:spPr bwMode="auto">
            <a:xfrm>
              <a:off x="457200" y="3586163"/>
              <a:ext cx="3222625" cy="44450"/>
            </a:xfrm>
            <a:prstGeom prst="line">
              <a:avLst/>
            </a:prstGeom>
            <a:noFill/>
            <a:ln w="9525" algn="ctr">
              <a:solidFill>
                <a:srgbClr val="FF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TextBox 10"/>
            <p:cNvSpPr txBox="1">
              <a:spLocks noChangeArrowheads="1"/>
            </p:cNvSpPr>
            <p:nvPr/>
          </p:nvSpPr>
          <p:spPr bwMode="auto">
            <a:xfrm>
              <a:off x="968375" y="3292475"/>
              <a:ext cx="90441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3200">
                  <a:solidFill>
                    <a:schemeClr val="tx1"/>
                  </a:solidFill>
                  <a:latin typeface="Tahoma" pitchFamily="34" charset="0"/>
                  <a:ea typeface="宋体" pitchFamily="2" charset="-122"/>
                </a:defRPr>
              </a:lvl1pPr>
              <a:lvl2pPr>
                <a:defRPr kumimoji="1" sz="2800">
                  <a:solidFill>
                    <a:schemeClr val="tx1"/>
                  </a:solidFill>
                  <a:latin typeface="Tahoma" pitchFamily="34" charset="0"/>
                  <a:ea typeface="宋体" pitchFamily="2" charset="-122"/>
                </a:defRPr>
              </a:lvl2pPr>
              <a:lvl3pPr>
                <a:defRPr kumimoji="1" sz="2400">
                  <a:solidFill>
                    <a:schemeClr val="tx1"/>
                  </a:solidFill>
                  <a:latin typeface="Tahoma" pitchFamily="34" charset="0"/>
                  <a:ea typeface="宋体" pitchFamily="2" charset="-122"/>
                </a:defRPr>
              </a:lvl3pPr>
              <a:lvl4pPr>
                <a:defRPr kumimoji="1" sz="2000">
                  <a:solidFill>
                    <a:schemeClr val="tx1"/>
                  </a:solidFill>
                  <a:latin typeface="Tahoma" pitchFamily="34" charset="0"/>
                  <a:ea typeface="宋体" pitchFamily="2" charset="-122"/>
                </a:defRPr>
              </a:lvl4pPr>
              <a:lvl5pPr>
                <a:defRPr kumimoji="1" sz="2000">
                  <a:solidFill>
                    <a:schemeClr val="tx1"/>
                  </a:solidFill>
                  <a:latin typeface="Tahoma" pitchFamily="34" charset="0"/>
                  <a:ea typeface="宋体" pitchFamily="2" charset="-122"/>
                </a:defRPr>
              </a:lvl5pPr>
              <a:lvl6pPr eaLnBrk="0" hangingPunct="0">
                <a:defRPr kumimoji="1" sz="2000">
                  <a:solidFill>
                    <a:schemeClr val="tx1"/>
                  </a:solidFill>
                  <a:latin typeface="Tahoma" pitchFamily="34" charset="0"/>
                  <a:ea typeface="宋体" pitchFamily="2" charset="-122"/>
                </a:defRPr>
              </a:lvl6pPr>
              <a:lvl7pPr eaLnBrk="0" hangingPunct="0">
                <a:defRPr kumimoji="1" sz="2000">
                  <a:solidFill>
                    <a:schemeClr val="tx1"/>
                  </a:solidFill>
                  <a:latin typeface="Tahoma" pitchFamily="34" charset="0"/>
                  <a:ea typeface="宋体" pitchFamily="2" charset="-122"/>
                </a:defRPr>
              </a:lvl7pPr>
              <a:lvl8pPr eaLnBrk="0" hangingPunct="0">
                <a:defRPr kumimoji="1" sz="2000">
                  <a:solidFill>
                    <a:schemeClr val="tx1"/>
                  </a:solidFill>
                  <a:latin typeface="Tahoma" pitchFamily="34" charset="0"/>
                  <a:ea typeface="宋体" pitchFamily="2" charset="-122"/>
                </a:defRPr>
              </a:lvl8pPr>
              <a:lvl9pPr eaLnBrk="0" hangingPunct="0">
                <a:defRPr kumimoji="1" sz="2000">
                  <a:solidFill>
                    <a:schemeClr val="tx1"/>
                  </a:solidFill>
                  <a:latin typeface="Tahoma" pitchFamily="34" charset="0"/>
                  <a:ea typeface="宋体" pitchFamily="2" charset="-122"/>
                </a:defRPr>
              </a:lvl9pPr>
            </a:lstStyle>
            <a:p>
              <a:r>
                <a:rPr lang="en-US" altLang="zh-CN" sz="1600">
                  <a:solidFill>
                    <a:srgbClr val="FF0000"/>
                  </a:solidFill>
                  <a:latin typeface="微软雅黑" panose="020B0503020204020204" pitchFamily="34" charset="-122"/>
                  <a:ea typeface="微软雅黑" panose="020B0503020204020204" pitchFamily="34" charset="-122"/>
                </a:rPr>
                <a:t>waiting</a:t>
              </a:r>
              <a:endParaRPr lang="zh-CN" altLang="en-US" sz="1600">
                <a:solidFill>
                  <a:srgbClr val="FF0000"/>
                </a:solidFill>
                <a:latin typeface="微软雅黑" panose="020B0503020204020204" pitchFamily="34" charset="-122"/>
                <a:ea typeface="微软雅黑" panose="020B0503020204020204" pitchFamily="34" charset="-122"/>
              </a:endParaRPr>
            </a:p>
          </p:txBody>
        </p:sp>
      </p:grpSp>
      <p:sp>
        <p:nvSpPr>
          <p:cNvPr id="49" name="TextBox 48"/>
          <p:cNvSpPr txBox="1"/>
          <p:nvPr/>
        </p:nvSpPr>
        <p:spPr>
          <a:xfrm>
            <a:off x="7401455" y="1071658"/>
            <a:ext cx="1800493" cy="369332"/>
          </a:xfrm>
          <a:prstGeom prst="rect">
            <a:avLst/>
          </a:prstGeom>
          <a:solidFill>
            <a:srgbClr val="92D050"/>
          </a:solid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有环路、有死锁</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38605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4230</TotalTime>
  <Words>2278</Words>
  <Application>Microsoft Office PowerPoint</Application>
  <PresentationFormat>自定义</PresentationFormat>
  <Paragraphs>473</Paragraphs>
  <Slides>28</Slides>
  <Notes>0</Notes>
  <HiddenSlides>0</HiddenSlides>
  <MMClips>0</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主题​​</vt:lpstr>
      <vt:lpstr>PowerPoint 演示文稿</vt:lpstr>
      <vt:lpstr>计算题类型</vt:lpstr>
      <vt:lpstr>Examples</vt:lpstr>
      <vt:lpstr>例1. 道路交通与资源分配状态</vt:lpstr>
      <vt:lpstr>例1. 道路交通与资源分配状态</vt:lpstr>
      <vt:lpstr>Example 2  Resources and Deadlock </vt:lpstr>
      <vt:lpstr>Example 2  Resources and Deadlock </vt:lpstr>
      <vt:lpstr>PowerPoint 演示文稿</vt:lpstr>
      <vt:lpstr>例3. Fig. 7.3</vt:lpstr>
      <vt:lpstr>例3. Fig. 7.4</vt:lpstr>
      <vt:lpstr>例4. 408选择题</vt:lpstr>
      <vt:lpstr>例5. Banker’s Algorithm </vt:lpstr>
      <vt:lpstr>例5. Banker’s Algorithm </vt:lpstr>
      <vt:lpstr>例5. Banker’s Algorithm </vt:lpstr>
      <vt:lpstr>例5. Banker’s Algorithm </vt:lpstr>
      <vt:lpstr>例6. Banker’s Algorithm </vt:lpstr>
      <vt:lpstr>例6. Banker’s Algorithm </vt:lpstr>
      <vt:lpstr>例6. Banker’s Algorithm </vt:lpstr>
      <vt:lpstr>例6. Banker’s Algorithm </vt:lpstr>
      <vt:lpstr>例6. Banker’s Algorithm </vt:lpstr>
      <vt:lpstr>例6. Banker’s Algorithm </vt:lpstr>
      <vt:lpstr>注意</vt:lpstr>
      <vt:lpstr>Example 7.  Deadlock Detection</vt:lpstr>
      <vt:lpstr>Example 7.  Deadlock Detection</vt:lpstr>
      <vt:lpstr>Example 7.  Deadlock Detection</vt:lpstr>
      <vt:lpstr>补充作业2</vt:lpstr>
      <vt:lpstr>补充作业2</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yuany.jin@qq.com</dc:creator>
  <cp:lastModifiedBy>Thinkpad</cp:lastModifiedBy>
  <cp:revision>402</cp:revision>
  <dcterms:created xsi:type="dcterms:W3CDTF">2020-08-02T02:26:56Z</dcterms:created>
  <dcterms:modified xsi:type="dcterms:W3CDTF">2020-11-06T10:37:41Z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(3)WTO7C9baZzDbS0LftwhCNaf4KbALkAuoAV2/eqDf7I9yHB/sMnmzRhyHkY/wS0jjuwz/++2I
+LWZvrsU6rVrYt+FllzPrbcGsr8176fF30pVLrqeI7HIUmpcYk6cJqGp2V8Oz7oycScpBhrc
IOjrlrgYw8uXpymGbaGACNbuCm5ENH6Rf4hJw/cTu6QfFnhQucmDjXUPpqdD1Pos7Boj+/4Y
WvkTs8HsvDiPMmMOvf</vt:lpwstr>
  </property>
  <property fmtid="{D5CDD505-2E9C-101B-9397-08002B2CF9AE}" pid="3" name="_2015_ms_pID_7253431">
    <vt:lpwstr>T3p19IP8cmpr0wv+srjxM7EIe3MEihhiaFRvw3s/DVtoXMM6AfrnI4
EmYSzFV3Hp15kAuCbTam9m7LGMLLXAvC6meBacdg9I8+LMvcBiTWS0GwxYE9XISF+vOfd7+r
qJTEyfPUM1lygwV/VDWHxnY46IDAHn7FGJlyzD2N5XpUJMiHvv3Y1FA6sN0F5nUjCTMLQDMd
caxwLZFOS96yl+EVDDnF4JYMJQlyJhHFftwN</vt:lpwstr>
  </property>
  <property fmtid="{D5CDD505-2E9C-101B-9397-08002B2CF9AE}" pid="4" name="_readonly">
    <vt:lpwstr/>
  </property>
  <property fmtid="{D5CDD505-2E9C-101B-9397-08002B2CF9AE}" pid="5" name="_change">
    <vt:lpwstr/>
  </property>
  <property fmtid="{D5CDD505-2E9C-101B-9397-08002B2CF9AE}" pid="6" name="_full-control">
    <vt:lpwstr/>
  </property>
  <property fmtid="{D5CDD505-2E9C-101B-9397-08002B2CF9AE}" pid="7" name="sflag">
    <vt:lpwstr>1596699489</vt:lpwstr>
  </property>
  <property fmtid="{D5CDD505-2E9C-101B-9397-08002B2CF9AE}" pid="8" name="_2015_ms_pID_7253432">
    <vt:lpwstr>WKoF8OAs73Y+Mq8QfHMJILw=</vt:lpwstr>
  </property>
</Properties>
</file>

<file path=docProps/thumbnail.jpeg>
</file>